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145cc06f4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1145cc06f4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145cc06f4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145cc06f4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145cc06f4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145cc06f4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145cc06f4_1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145cc06f4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145cc06f4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1145cc06f4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145cc06f4_1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1145cc06f4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145cc06f4_1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145cc06f4_1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1145cc06f4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1145cc06f4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1145cc06f4_1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1145cc06f4_1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1145cc06f4_1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1145cc06f4_1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145cc06f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145cc06f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1145cc06f4_1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1145cc06f4_1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1145cc06f4_1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1145cc06f4_1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1145cc06f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1145cc06f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115018d98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115018d98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1145cc06f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1145cc06f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1145cc06f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1145cc06f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1145cc06f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31145cc06f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1145cc06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1145cc06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140306dc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140306dc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145cc06f4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145cc06f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15018d98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15018d98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145cc06f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145cc06f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145cc06f4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145cc06f4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145cc06f4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145cc06f4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145cc06f4_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145cc06f4_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31.gif"/><Relationship Id="rId5" Type="http://schemas.openxmlformats.org/officeDocument/2006/relationships/image" Target="../media/image32.gif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1" Type="http://schemas.openxmlformats.org/officeDocument/2006/relationships/image" Target="../media/image16.png"/><Relationship Id="rId10" Type="http://schemas.openxmlformats.org/officeDocument/2006/relationships/image" Target="../media/image12.png"/><Relationship Id="rId12" Type="http://schemas.openxmlformats.org/officeDocument/2006/relationships/image" Target="../media/image2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1" Type="http://schemas.openxmlformats.org/officeDocument/2006/relationships/image" Target="../media/image1.png"/><Relationship Id="rId10" Type="http://schemas.openxmlformats.org/officeDocument/2006/relationships/image" Target="../media/image16.png"/><Relationship Id="rId12" Type="http://schemas.openxmlformats.org/officeDocument/2006/relationships/image" Target="../media/image2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urbanhack-production.up.railway.app" TargetMode="External"/><Relationship Id="rId4" Type="http://schemas.openxmlformats.org/officeDocument/2006/relationships/hyperlink" Target="http://drive.google.com/file/d/1UUR9rHKEI9sKJya2xseP3TL8v6nc--6P/view" TargetMode="External"/><Relationship Id="rId5" Type="http://schemas.openxmlformats.org/officeDocument/2006/relationships/image" Target="../media/image21.jpg"/><Relationship Id="rId6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11" Type="http://schemas.openxmlformats.org/officeDocument/2006/relationships/image" Target="../media/image2.png"/><Relationship Id="rId10" Type="http://schemas.openxmlformats.org/officeDocument/2006/relationships/image" Target="../media/image30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7.jpg"/><Relationship Id="rId5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08950" y="1870913"/>
            <a:ext cx="7002000" cy="8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Milli</a:t>
            </a:r>
            <a:r>
              <a:rPr lang="de">
                <a:solidFill>
                  <a:srgbClr val="87B3F3"/>
                </a:solidFill>
              </a:rPr>
              <a:t>Ride</a:t>
            </a:r>
            <a:endParaRPr>
              <a:solidFill>
                <a:srgbClr val="87B3F3"/>
              </a:solidFill>
            </a:endParaRPr>
          </a:p>
        </p:txBody>
      </p:sp>
      <p:cxnSp>
        <p:nvCxnSpPr>
          <p:cNvPr id="55" name="Google Shape;55;p13"/>
          <p:cNvCxnSpPr>
            <a:endCxn id="56" idx="1"/>
          </p:cNvCxnSpPr>
          <p:nvPr/>
        </p:nvCxnSpPr>
        <p:spPr>
          <a:xfrm flipH="1" rot="10800000">
            <a:off x="6416108" y="3889043"/>
            <a:ext cx="1500300" cy="105000"/>
          </a:xfrm>
          <a:prstGeom prst="straightConnector1">
            <a:avLst/>
          </a:prstGeom>
          <a:noFill/>
          <a:ln cap="flat" cmpd="sng" w="19050">
            <a:solidFill>
              <a:srgbClr val="604CC3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408" y="3689993"/>
            <a:ext cx="398100" cy="3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7061" y="1999789"/>
            <a:ext cx="398100" cy="3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">
            <a:off x="2580670" y="1799855"/>
            <a:ext cx="1034325" cy="10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8000" y="3819283"/>
            <a:ext cx="398100" cy="3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625" y="57933"/>
            <a:ext cx="1549399" cy="58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13"/>
          <p:cNvCxnSpPr/>
          <p:nvPr/>
        </p:nvCxnSpPr>
        <p:spPr>
          <a:xfrm flipH="1" rot="10800000">
            <a:off x="8196350" y="2442900"/>
            <a:ext cx="409500" cy="1247100"/>
          </a:xfrm>
          <a:prstGeom prst="straightConnector1">
            <a:avLst/>
          </a:prstGeom>
          <a:noFill/>
          <a:ln cap="flat" cmpd="sng" w="19050">
            <a:solidFill>
              <a:srgbClr val="604CC3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62" name="Google Shape;62;p13"/>
          <p:cNvSpPr txBox="1"/>
          <p:nvPr/>
        </p:nvSpPr>
        <p:spPr>
          <a:xfrm>
            <a:off x="3363100" y="4701900"/>
            <a:ext cx="25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2"/>
                </a:solidFill>
              </a:rPr>
              <a:t>Presented by </a:t>
            </a:r>
            <a:r>
              <a:rPr b="1" lang="de">
                <a:solidFill>
                  <a:schemeClr val="dk1"/>
                </a:solidFill>
              </a:rPr>
              <a:t>Urban Rangers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63" name="Google Shape;63;p13"/>
          <p:cNvCxnSpPr/>
          <p:nvPr/>
        </p:nvCxnSpPr>
        <p:spPr>
          <a:xfrm rot="10800000">
            <a:off x="7277161" y="959989"/>
            <a:ext cx="1328700" cy="994800"/>
          </a:xfrm>
          <a:prstGeom prst="straightConnector1">
            <a:avLst/>
          </a:prstGeom>
          <a:noFill/>
          <a:ln cap="flat" cmpd="sng" w="19050">
            <a:solidFill>
              <a:srgbClr val="604CC3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64" name="Google Shape;6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9058" y="752393"/>
            <a:ext cx="398100" cy="3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2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54" name="Google Shape;3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22"/>
          <p:cNvCxnSpPr>
            <a:endCxn id="355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22"/>
          <p:cNvCxnSpPr>
            <a:stCxn id="355" idx="2"/>
            <a:endCxn id="356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22"/>
          <p:cNvCxnSpPr>
            <a:stCxn id="356" idx="2"/>
            <a:endCxn id="358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22"/>
          <p:cNvCxnSpPr>
            <a:stCxn id="358" idx="2"/>
            <a:endCxn id="357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2"/>
          <p:cNvCxnSpPr>
            <a:stCxn id="366" idx="2"/>
            <a:endCxn id="357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22"/>
          <p:cNvCxnSpPr>
            <a:endCxn id="373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2"/>
          <p:cNvCxnSpPr>
            <a:stCxn id="358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2"/>
          <p:cNvCxnSpPr>
            <a:stCxn id="358" idx="2"/>
            <a:endCxn id="376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2"/>
          <p:cNvCxnSpPr>
            <a:stCxn id="376" idx="2"/>
            <a:endCxn id="361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2"/>
          <p:cNvCxnSpPr>
            <a:stCxn id="379" idx="2"/>
            <a:endCxn id="359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22"/>
          <p:cNvCxnSpPr>
            <a:stCxn id="359" idx="2"/>
            <a:endCxn id="376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2"/>
          <p:cNvCxnSpPr>
            <a:stCxn id="362" idx="2"/>
            <a:endCxn id="359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22"/>
          <p:cNvCxnSpPr>
            <a:stCxn id="362" idx="2"/>
            <a:endCxn id="383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22"/>
          <p:cNvCxnSpPr>
            <a:stCxn id="383" idx="2"/>
            <a:endCxn id="363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22"/>
          <p:cNvCxnSpPr>
            <a:stCxn id="364" idx="2"/>
            <a:endCxn id="363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22"/>
          <p:cNvCxnSpPr>
            <a:stCxn id="365" idx="2"/>
            <a:endCxn id="363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87" name="Google Shape;38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22"/>
          <p:cNvCxnSpPr>
            <a:stCxn id="390" idx="2"/>
            <a:endCxn id="359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90" name="Google Shape;39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22"/>
          <p:cNvCxnSpPr/>
          <p:nvPr/>
        </p:nvCxnSpPr>
        <p:spPr>
          <a:xfrm flipH="1" rot="10800000">
            <a:off x="3713418" y="35122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22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93" name="Google Shape;39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2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3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0" name="Google Shape;4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23"/>
          <p:cNvCxnSpPr>
            <a:endCxn id="401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23"/>
          <p:cNvCxnSpPr>
            <a:stCxn id="401" idx="2"/>
            <a:endCxn id="402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23"/>
          <p:cNvCxnSpPr>
            <a:stCxn id="402" idx="2"/>
            <a:endCxn id="404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23"/>
          <p:cNvCxnSpPr>
            <a:stCxn id="404" idx="2"/>
            <a:endCxn id="403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23"/>
          <p:cNvCxnSpPr>
            <a:stCxn id="412" idx="2"/>
            <a:endCxn id="403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23"/>
          <p:cNvCxnSpPr>
            <a:endCxn id="419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23"/>
          <p:cNvCxnSpPr>
            <a:stCxn id="404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23"/>
          <p:cNvCxnSpPr>
            <a:stCxn id="404" idx="2"/>
            <a:endCxn id="422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23"/>
          <p:cNvCxnSpPr>
            <a:stCxn id="422" idx="2"/>
            <a:endCxn id="407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23"/>
          <p:cNvCxnSpPr>
            <a:stCxn id="425" idx="2"/>
            <a:endCxn id="405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23"/>
          <p:cNvCxnSpPr>
            <a:stCxn id="405" idx="2"/>
            <a:endCxn id="422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23"/>
          <p:cNvCxnSpPr>
            <a:stCxn id="408" idx="2"/>
            <a:endCxn id="405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23"/>
          <p:cNvCxnSpPr>
            <a:stCxn id="408" idx="2"/>
            <a:endCxn id="429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23"/>
          <p:cNvCxnSpPr>
            <a:stCxn id="429" idx="2"/>
            <a:endCxn id="409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23"/>
          <p:cNvCxnSpPr>
            <a:stCxn id="410" idx="2"/>
            <a:endCxn id="409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23"/>
          <p:cNvCxnSpPr>
            <a:stCxn id="411" idx="2"/>
            <a:endCxn id="409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33" name="Google Shape;4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23"/>
          <p:cNvCxnSpPr>
            <a:stCxn id="436" idx="2"/>
            <a:endCxn id="405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36" name="Google Shape;4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23"/>
          <p:cNvCxnSpPr/>
          <p:nvPr/>
        </p:nvCxnSpPr>
        <p:spPr>
          <a:xfrm flipH="1" rot="10800000">
            <a:off x="3256218" y="43504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23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39" name="Google Shape;4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3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4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46" name="Google Shape;4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24"/>
          <p:cNvCxnSpPr>
            <a:endCxn id="447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24"/>
          <p:cNvCxnSpPr>
            <a:stCxn id="447" idx="2"/>
            <a:endCxn id="448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24"/>
          <p:cNvCxnSpPr>
            <a:stCxn id="448" idx="2"/>
            <a:endCxn id="450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24"/>
          <p:cNvCxnSpPr>
            <a:stCxn id="450" idx="2"/>
            <a:endCxn id="449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24"/>
          <p:cNvCxnSpPr>
            <a:stCxn id="458" idx="2"/>
            <a:endCxn id="449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24"/>
          <p:cNvCxnSpPr>
            <a:endCxn id="465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24"/>
          <p:cNvCxnSpPr>
            <a:stCxn id="450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24"/>
          <p:cNvCxnSpPr>
            <a:stCxn id="450" idx="2"/>
            <a:endCxn id="468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4"/>
          <p:cNvCxnSpPr>
            <a:stCxn id="468" idx="2"/>
            <a:endCxn id="453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24"/>
          <p:cNvCxnSpPr>
            <a:stCxn id="471" idx="2"/>
            <a:endCxn id="451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24"/>
          <p:cNvCxnSpPr>
            <a:stCxn id="451" idx="2"/>
            <a:endCxn id="468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24"/>
          <p:cNvCxnSpPr>
            <a:stCxn id="454" idx="2"/>
            <a:endCxn id="451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24"/>
          <p:cNvCxnSpPr>
            <a:stCxn id="454" idx="2"/>
            <a:endCxn id="475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24"/>
          <p:cNvCxnSpPr>
            <a:stCxn id="475" idx="2"/>
            <a:endCxn id="455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24"/>
          <p:cNvCxnSpPr>
            <a:stCxn id="456" idx="2"/>
            <a:endCxn id="455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24"/>
          <p:cNvCxnSpPr>
            <a:stCxn id="457" idx="2"/>
            <a:endCxn id="455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79" name="Google Shape;4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1" name="Google Shape;481;p24"/>
          <p:cNvCxnSpPr>
            <a:stCxn id="482" idx="2"/>
            <a:endCxn id="451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82" name="Google Shape;4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24"/>
          <p:cNvCxnSpPr/>
          <p:nvPr/>
        </p:nvCxnSpPr>
        <p:spPr>
          <a:xfrm flipH="1" rot="10800000">
            <a:off x="3713418" y="35122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24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85" name="Google Shape;4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4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5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2" name="Google Shape;4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25"/>
          <p:cNvCxnSpPr>
            <a:endCxn id="493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25"/>
          <p:cNvCxnSpPr>
            <a:stCxn id="493" idx="2"/>
            <a:endCxn id="494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25"/>
          <p:cNvCxnSpPr>
            <a:stCxn id="494" idx="2"/>
            <a:endCxn id="496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25"/>
          <p:cNvCxnSpPr>
            <a:stCxn id="496" idx="2"/>
            <a:endCxn id="495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25"/>
          <p:cNvCxnSpPr>
            <a:stCxn id="504" idx="2"/>
            <a:endCxn id="495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25"/>
          <p:cNvCxnSpPr>
            <a:endCxn id="511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25"/>
          <p:cNvCxnSpPr>
            <a:stCxn id="496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25"/>
          <p:cNvCxnSpPr>
            <a:stCxn id="496" idx="2"/>
            <a:endCxn id="514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25"/>
          <p:cNvCxnSpPr>
            <a:stCxn id="514" idx="2"/>
            <a:endCxn id="499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25"/>
          <p:cNvCxnSpPr>
            <a:stCxn id="517" idx="2"/>
            <a:endCxn id="497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25"/>
          <p:cNvCxnSpPr>
            <a:stCxn id="497" idx="2"/>
            <a:endCxn id="514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25"/>
          <p:cNvCxnSpPr>
            <a:stCxn id="500" idx="2"/>
            <a:endCxn id="497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25"/>
          <p:cNvCxnSpPr>
            <a:stCxn id="500" idx="2"/>
            <a:endCxn id="521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25"/>
          <p:cNvCxnSpPr>
            <a:stCxn id="521" idx="2"/>
            <a:endCxn id="501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25"/>
          <p:cNvCxnSpPr>
            <a:stCxn id="502" idx="2"/>
            <a:endCxn id="501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25"/>
          <p:cNvCxnSpPr>
            <a:stCxn id="503" idx="2"/>
            <a:endCxn id="501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25" name="Google Shape;5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25"/>
          <p:cNvCxnSpPr>
            <a:stCxn id="528" idx="2"/>
            <a:endCxn id="497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28" name="Google Shape;5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9" name="Google Shape;529;p25"/>
          <p:cNvCxnSpPr/>
          <p:nvPr/>
        </p:nvCxnSpPr>
        <p:spPr>
          <a:xfrm flipH="1" rot="10800000">
            <a:off x="3826125" y="4502825"/>
            <a:ext cx="215400" cy="28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25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31" name="Google Shape;53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25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26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38" name="Google Shape;5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26"/>
          <p:cNvCxnSpPr>
            <a:endCxn id="539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26"/>
          <p:cNvCxnSpPr>
            <a:stCxn id="539" idx="2"/>
            <a:endCxn id="540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26"/>
          <p:cNvCxnSpPr>
            <a:stCxn id="540" idx="2"/>
            <a:endCxn id="542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26"/>
          <p:cNvCxnSpPr>
            <a:stCxn id="542" idx="2"/>
            <a:endCxn id="541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26"/>
          <p:cNvCxnSpPr>
            <a:stCxn id="550" idx="2"/>
            <a:endCxn id="541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26"/>
          <p:cNvCxnSpPr>
            <a:endCxn id="557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26"/>
          <p:cNvCxnSpPr>
            <a:stCxn id="542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26"/>
          <p:cNvCxnSpPr>
            <a:stCxn id="542" idx="2"/>
            <a:endCxn id="560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26"/>
          <p:cNvCxnSpPr>
            <a:stCxn id="560" idx="2"/>
            <a:endCxn id="545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26"/>
          <p:cNvCxnSpPr>
            <a:stCxn id="563" idx="2"/>
            <a:endCxn id="543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26"/>
          <p:cNvCxnSpPr>
            <a:stCxn id="543" idx="2"/>
            <a:endCxn id="560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26"/>
          <p:cNvCxnSpPr>
            <a:stCxn id="546" idx="2"/>
            <a:endCxn id="543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26"/>
          <p:cNvCxnSpPr>
            <a:stCxn id="546" idx="2"/>
            <a:endCxn id="567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26"/>
          <p:cNvCxnSpPr>
            <a:stCxn id="567" idx="2"/>
            <a:endCxn id="547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26"/>
          <p:cNvCxnSpPr>
            <a:stCxn id="548" idx="2"/>
            <a:endCxn id="547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26"/>
          <p:cNvCxnSpPr>
            <a:stCxn id="549" idx="2"/>
            <a:endCxn id="547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71" name="Google Shape;57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26"/>
          <p:cNvCxnSpPr>
            <a:stCxn id="574" idx="2"/>
            <a:endCxn id="543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74" name="Google Shape;5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26"/>
          <p:cNvCxnSpPr/>
          <p:nvPr/>
        </p:nvCxnSpPr>
        <p:spPr>
          <a:xfrm flipH="1" rot="10800000">
            <a:off x="5313618" y="41218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26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577" name="Google Shape;57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6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27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4" name="Google Shape;5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7" name="Google Shape;597;p27"/>
          <p:cNvCxnSpPr>
            <a:endCxn id="585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27"/>
          <p:cNvCxnSpPr>
            <a:stCxn id="585" idx="2"/>
            <a:endCxn id="586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27"/>
          <p:cNvCxnSpPr>
            <a:stCxn id="586" idx="2"/>
            <a:endCxn id="588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27"/>
          <p:cNvCxnSpPr>
            <a:stCxn id="588" idx="2"/>
            <a:endCxn id="587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27"/>
          <p:cNvCxnSpPr>
            <a:stCxn id="596" idx="2"/>
            <a:endCxn id="587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27"/>
          <p:cNvCxnSpPr>
            <a:endCxn id="603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27"/>
          <p:cNvCxnSpPr>
            <a:stCxn id="588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27"/>
          <p:cNvCxnSpPr>
            <a:stCxn id="588" idx="2"/>
            <a:endCxn id="606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27"/>
          <p:cNvCxnSpPr>
            <a:stCxn id="606" idx="2"/>
            <a:endCxn id="591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27"/>
          <p:cNvCxnSpPr>
            <a:stCxn id="609" idx="2"/>
            <a:endCxn id="589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27"/>
          <p:cNvCxnSpPr>
            <a:stCxn id="589" idx="2"/>
            <a:endCxn id="606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27"/>
          <p:cNvCxnSpPr>
            <a:stCxn id="592" idx="2"/>
            <a:endCxn id="589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27"/>
          <p:cNvCxnSpPr>
            <a:stCxn id="592" idx="2"/>
            <a:endCxn id="613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27"/>
          <p:cNvCxnSpPr>
            <a:stCxn id="613" idx="2"/>
            <a:endCxn id="593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27"/>
          <p:cNvCxnSpPr>
            <a:stCxn id="594" idx="2"/>
            <a:endCxn id="593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27"/>
          <p:cNvCxnSpPr>
            <a:stCxn id="595" idx="2"/>
            <a:endCxn id="593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17" name="Google Shape;6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27"/>
          <p:cNvCxnSpPr>
            <a:stCxn id="620" idx="2"/>
            <a:endCxn id="589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20" name="Google Shape;6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1" name="Google Shape;621;p27"/>
          <p:cNvCxnSpPr/>
          <p:nvPr/>
        </p:nvCxnSpPr>
        <p:spPr>
          <a:xfrm flipH="1" rot="10800000">
            <a:off x="5923218" y="39694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27"/>
          <p:cNvCxnSpPr>
            <a:stCxn id="618" idx="2"/>
            <a:endCxn id="585" idx="2"/>
          </p:cNvCxnSpPr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23" name="Google Shape;6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7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28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0" name="Google Shape;6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p28"/>
          <p:cNvCxnSpPr>
            <a:endCxn id="631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28"/>
          <p:cNvCxnSpPr>
            <a:stCxn id="631" idx="2"/>
            <a:endCxn id="632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28"/>
          <p:cNvCxnSpPr>
            <a:stCxn id="632" idx="2"/>
            <a:endCxn id="634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28"/>
          <p:cNvCxnSpPr>
            <a:stCxn id="634" idx="2"/>
            <a:endCxn id="633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28"/>
          <p:cNvCxnSpPr>
            <a:stCxn id="642" idx="2"/>
            <a:endCxn id="633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28"/>
          <p:cNvCxnSpPr>
            <a:endCxn id="649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28"/>
          <p:cNvCxnSpPr>
            <a:stCxn id="634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28"/>
          <p:cNvCxnSpPr>
            <a:stCxn id="634" idx="2"/>
            <a:endCxn id="652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28"/>
          <p:cNvCxnSpPr>
            <a:stCxn id="652" idx="2"/>
            <a:endCxn id="637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28"/>
          <p:cNvCxnSpPr>
            <a:stCxn id="655" idx="2"/>
            <a:endCxn id="635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28"/>
          <p:cNvCxnSpPr>
            <a:stCxn id="635" idx="2"/>
            <a:endCxn id="652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28"/>
          <p:cNvCxnSpPr>
            <a:stCxn id="638" idx="2"/>
            <a:endCxn id="635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58" name="Google Shape;658;p28"/>
          <p:cNvCxnSpPr>
            <a:stCxn id="638" idx="2"/>
            <a:endCxn id="659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28"/>
          <p:cNvCxnSpPr>
            <a:stCxn id="659" idx="2"/>
            <a:endCxn id="639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28"/>
          <p:cNvCxnSpPr>
            <a:stCxn id="640" idx="2"/>
            <a:endCxn id="639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28"/>
          <p:cNvCxnSpPr>
            <a:stCxn id="641" idx="2"/>
            <a:endCxn id="639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63" name="Google Shape;6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5" name="Google Shape;665;p28"/>
          <p:cNvCxnSpPr>
            <a:stCxn id="666" idx="2"/>
            <a:endCxn id="635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66" name="Google Shape;6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" name="Google Shape;667;p28"/>
          <p:cNvCxnSpPr/>
          <p:nvPr/>
        </p:nvCxnSpPr>
        <p:spPr>
          <a:xfrm flipH="1" rot="10800000">
            <a:off x="5923218" y="31312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28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69" name="Google Shape;6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28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29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6" name="Google Shape;6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9" name="Google Shape;689;p29"/>
          <p:cNvCxnSpPr>
            <a:endCxn id="677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29"/>
          <p:cNvCxnSpPr>
            <a:stCxn id="677" idx="2"/>
            <a:endCxn id="678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29"/>
          <p:cNvCxnSpPr>
            <a:stCxn id="678" idx="2"/>
            <a:endCxn id="680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29"/>
          <p:cNvCxnSpPr>
            <a:stCxn id="680" idx="2"/>
            <a:endCxn id="679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29"/>
          <p:cNvCxnSpPr>
            <a:stCxn id="688" idx="2"/>
            <a:endCxn id="679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29"/>
          <p:cNvCxnSpPr>
            <a:endCxn id="695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29"/>
          <p:cNvCxnSpPr>
            <a:stCxn id="680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29"/>
          <p:cNvCxnSpPr>
            <a:stCxn id="680" idx="2"/>
            <a:endCxn id="698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29"/>
          <p:cNvCxnSpPr>
            <a:stCxn id="698" idx="2"/>
            <a:endCxn id="683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29"/>
          <p:cNvCxnSpPr>
            <a:stCxn id="701" idx="2"/>
            <a:endCxn id="681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29"/>
          <p:cNvCxnSpPr>
            <a:stCxn id="681" idx="2"/>
            <a:endCxn id="698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29"/>
          <p:cNvCxnSpPr>
            <a:stCxn id="684" idx="2"/>
            <a:endCxn id="681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29"/>
          <p:cNvCxnSpPr>
            <a:stCxn id="684" idx="2"/>
            <a:endCxn id="705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29"/>
          <p:cNvCxnSpPr>
            <a:stCxn id="705" idx="2"/>
            <a:endCxn id="685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29"/>
          <p:cNvCxnSpPr>
            <a:stCxn id="686" idx="2"/>
            <a:endCxn id="685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29"/>
          <p:cNvCxnSpPr>
            <a:stCxn id="687" idx="2"/>
            <a:endCxn id="685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09" name="Google Shape;7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29"/>
          <p:cNvCxnSpPr>
            <a:stCxn id="712" idx="2"/>
            <a:endCxn id="681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12" name="Google Shape;7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3" name="Google Shape;713;p29"/>
          <p:cNvCxnSpPr/>
          <p:nvPr/>
        </p:nvCxnSpPr>
        <p:spPr>
          <a:xfrm flipH="1" rot="10800000">
            <a:off x="6685218" y="37408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29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15" name="Google Shape;7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29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30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2" name="Google Shape;7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30"/>
          <p:cNvCxnSpPr>
            <a:endCxn id="723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30"/>
          <p:cNvCxnSpPr>
            <a:stCxn id="723" idx="2"/>
            <a:endCxn id="724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30"/>
          <p:cNvCxnSpPr>
            <a:stCxn id="724" idx="2"/>
            <a:endCxn id="726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30"/>
          <p:cNvCxnSpPr>
            <a:stCxn id="726" idx="2"/>
            <a:endCxn id="725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30"/>
          <p:cNvCxnSpPr>
            <a:stCxn id="734" idx="2"/>
            <a:endCxn id="725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30"/>
          <p:cNvCxnSpPr>
            <a:endCxn id="741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30"/>
          <p:cNvCxnSpPr>
            <a:stCxn id="726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30"/>
          <p:cNvCxnSpPr>
            <a:stCxn id="726" idx="2"/>
            <a:endCxn id="744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30"/>
          <p:cNvCxnSpPr>
            <a:stCxn id="744" idx="2"/>
            <a:endCxn id="729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30"/>
          <p:cNvCxnSpPr>
            <a:stCxn id="747" idx="2"/>
            <a:endCxn id="727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30"/>
          <p:cNvCxnSpPr>
            <a:stCxn id="727" idx="2"/>
            <a:endCxn id="744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30"/>
          <p:cNvCxnSpPr>
            <a:stCxn id="730" idx="2"/>
            <a:endCxn id="727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30"/>
          <p:cNvCxnSpPr>
            <a:stCxn id="730" idx="2"/>
            <a:endCxn id="751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30"/>
          <p:cNvCxnSpPr>
            <a:stCxn id="751" idx="2"/>
            <a:endCxn id="731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30"/>
          <p:cNvCxnSpPr>
            <a:stCxn id="732" idx="2"/>
            <a:endCxn id="731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30"/>
          <p:cNvCxnSpPr>
            <a:stCxn id="733" idx="2"/>
            <a:endCxn id="731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55" name="Google Shape;7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7" name="Google Shape;757;p30"/>
          <p:cNvCxnSpPr>
            <a:stCxn id="758" idx="2"/>
            <a:endCxn id="727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58" name="Google Shape;75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30"/>
          <p:cNvCxnSpPr/>
          <p:nvPr/>
        </p:nvCxnSpPr>
        <p:spPr>
          <a:xfrm flipH="1" rot="10800000">
            <a:off x="5923218" y="31312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0" name="Google Shape;760;p30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61" name="Google Shape;76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30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31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8" name="Google Shape;7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31"/>
          <p:cNvCxnSpPr>
            <a:endCxn id="769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31"/>
          <p:cNvCxnSpPr>
            <a:stCxn id="769" idx="2"/>
            <a:endCxn id="770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31"/>
          <p:cNvCxnSpPr>
            <a:stCxn id="770" idx="2"/>
            <a:endCxn id="772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31"/>
          <p:cNvCxnSpPr>
            <a:stCxn id="772" idx="2"/>
            <a:endCxn id="771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31"/>
          <p:cNvCxnSpPr>
            <a:stCxn id="780" idx="2"/>
            <a:endCxn id="771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31"/>
          <p:cNvCxnSpPr>
            <a:endCxn id="787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31"/>
          <p:cNvCxnSpPr>
            <a:stCxn id="772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31"/>
          <p:cNvCxnSpPr>
            <a:stCxn id="772" idx="2"/>
            <a:endCxn id="790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31"/>
          <p:cNvCxnSpPr>
            <a:stCxn id="790" idx="2"/>
            <a:endCxn id="775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31"/>
          <p:cNvCxnSpPr>
            <a:stCxn id="793" idx="2"/>
            <a:endCxn id="773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31"/>
          <p:cNvCxnSpPr>
            <a:stCxn id="773" idx="2"/>
            <a:endCxn id="790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31"/>
          <p:cNvCxnSpPr>
            <a:stCxn id="776" idx="2"/>
            <a:endCxn id="773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31"/>
          <p:cNvCxnSpPr>
            <a:stCxn id="776" idx="2"/>
            <a:endCxn id="797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31"/>
          <p:cNvCxnSpPr>
            <a:stCxn id="797" idx="2"/>
            <a:endCxn id="777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31"/>
          <p:cNvCxnSpPr>
            <a:stCxn id="778" idx="2"/>
            <a:endCxn id="777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31"/>
          <p:cNvCxnSpPr>
            <a:stCxn id="779" idx="2"/>
            <a:endCxn id="777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01" name="Google Shape;8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3" name="Google Shape;803;p31"/>
          <p:cNvCxnSpPr>
            <a:stCxn id="804" idx="2"/>
            <a:endCxn id="773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04" name="Google Shape;8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5" name="Google Shape;805;p31"/>
          <p:cNvCxnSpPr/>
          <p:nvPr/>
        </p:nvCxnSpPr>
        <p:spPr>
          <a:xfrm flipH="1" rot="10800000">
            <a:off x="6685218" y="24454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6" name="Google Shape;806;p31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07" name="Google Shape;8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31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de" sz="1810"/>
              <a:t>During rush hours, h</a:t>
            </a:r>
            <a:r>
              <a:rPr b="1" lang="de" sz="1810"/>
              <a:t>eavy traffic </a:t>
            </a:r>
            <a:r>
              <a:rPr b="1" lang="de" sz="1810">
                <a:solidFill>
                  <a:srgbClr val="604CC3"/>
                </a:solidFill>
              </a:rPr>
              <a:t>overwhelms city infrastructure</a:t>
            </a:r>
            <a:r>
              <a:rPr b="1" lang="de" sz="1810"/>
              <a:t> and </a:t>
            </a:r>
            <a:endParaRPr b="1" sz="181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de" sz="1810">
                <a:solidFill>
                  <a:srgbClr val="604CC3"/>
                </a:solidFill>
              </a:rPr>
              <a:t>slows down urban mobility</a:t>
            </a:r>
            <a:r>
              <a:rPr b="1" lang="de" sz="1810"/>
              <a:t> in Baku</a:t>
            </a:r>
            <a:endParaRPr b="1" sz="181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388" y="1716950"/>
            <a:ext cx="2274800" cy="2048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0" y="1260350"/>
            <a:ext cx="3439300" cy="339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231" y="1260350"/>
            <a:ext cx="2887369" cy="339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" name="Google Shape;73;p14"/>
          <p:cNvSpPr txBox="1"/>
          <p:nvPr/>
        </p:nvSpPr>
        <p:spPr>
          <a:xfrm>
            <a:off x="8221750" y="4276650"/>
            <a:ext cx="57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E9E8D2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endParaRPr b="1" sz="1800">
              <a:solidFill>
                <a:srgbClr val="E9E8D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32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4" name="Google Shape;8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7" name="Google Shape;827;p32"/>
          <p:cNvCxnSpPr>
            <a:endCxn id="815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32"/>
          <p:cNvCxnSpPr>
            <a:stCxn id="815" idx="2"/>
            <a:endCxn id="816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32"/>
          <p:cNvCxnSpPr>
            <a:stCxn id="816" idx="2"/>
            <a:endCxn id="818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32"/>
          <p:cNvCxnSpPr>
            <a:stCxn id="818" idx="2"/>
            <a:endCxn id="817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32"/>
          <p:cNvCxnSpPr>
            <a:stCxn id="826" idx="2"/>
            <a:endCxn id="817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32"/>
          <p:cNvCxnSpPr>
            <a:endCxn id="833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32"/>
          <p:cNvCxnSpPr>
            <a:stCxn id="818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32"/>
          <p:cNvCxnSpPr>
            <a:stCxn id="818" idx="2"/>
            <a:endCxn id="836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32"/>
          <p:cNvCxnSpPr>
            <a:stCxn id="836" idx="2"/>
            <a:endCxn id="821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32"/>
          <p:cNvCxnSpPr>
            <a:stCxn id="839" idx="2"/>
            <a:endCxn id="819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32"/>
          <p:cNvCxnSpPr>
            <a:stCxn id="819" idx="2"/>
            <a:endCxn id="836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32"/>
          <p:cNvCxnSpPr>
            <a:stCxn id="822" idx="2"/>
            <a:endCxn id="819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32"/>
          <p:cNvCxnSpPr>
            <a:stCxn id="822" idx="2"/>
            <a:endCxn id="843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32"/>
          <p:cNvCxnSpPr>
            <a:stCxn id="843" idx="2"/>
            <a:endCxn id="823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32"/>
          <p:cNvCxnSpPr>
            <a:stCxn id="824" idx="2"/>
            <a:endCxn id="823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46" name="Google Shape;846;p32"/>
          <p:cNvCxnSpPr>
            <a:stCxn id="825" idx="2"/>
            <a:endCxn id="823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47" name="Google Shape;8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9" name="Google Shape;849;p32"/>
          <p:cNvCxnSpPr>
            <a:stCxn id="850" idx="2"/>
            <a:endCxn id="819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50" name="Google Shape;8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2"/>
          <p:cNvSpPr/>
          <p:nvPr/>
        </p:nvSpPr>
        <p:spPr>
          <a:xfrm rot="-968607">
            <a:off x="3692111" y="3590339"/>
            <a:ext cx="2908902" cy="99065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2"/>
          <p:cNvSpPr/>
          <p:nvPr/>
        </p:nvSpPr>
        <p:spPr>
          <a:xfrm rot="-1599408">
            <a:off x="6120256" y="2037740"/>
            <a:ext cx="1424288" cy="1760235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2"/>
          <p:cNvSpPr/>
          <p:nvPr/>
        </p:nvSpPr>
        <p:spPr>
          <a:xfrm>
            <a:off x="3798825" y="1626575"/>
            <a:ext cx="1219200" cy="13524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2"/>
          <p:cNvSpPr/>
          <p:nvPr/>
        </p:nvSpPr>
        <p:spPr>
          <a:xfrm rot="732361">
            <a:off x="4155843" y="1260282"/>
            <a:ext cx="2373864" cy="732641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2"/>
          <p:cNvSpPr/>
          <p:nvPr/>
        </p:nvSpPr>
        <p:spPr>
          <a:xfrm rot="558030">
            <a:off x="2899688" y="2445456"/>
            <a:ext cx="1414495" cy="1979898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2"/>
          <p:cNvSpPr/>
          <p:nvPr/>
        </p:nvSpPr>
        <p:spPr>
          <a:xfrm>
            <a:off x="1987050" y="1575300"/>
            <a:ext cx="1524000" cy="6414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7" name="Google Shape;857;p32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58" name="Google Shape;858;p32"/>
          <p:cNvSpPr/>
          <p:nvPr/>
        </p:nvSpPr>
        <p:spPr>
          <a:xfrm rot="-2461019">
            <a:off x="1534999" y="2106871"/>
            <a:ext cx="1071947" cy="1286714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9" name="Google Shape;859;p32"/>
          <p:cNvCxnSpPr/>
          <p:nvPr/>
        </p:nvCxnSpPr>
        <p:spPr>
          <a:xfrm flipH="1" rot="10800000">
            <a:off x="4041618" y="4121825"/>
            <a:ext cx="1600200" cy="381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60" name="Google Shape;86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32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33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7" name="Google Shape;8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9" name="Google Shape;879;p33"/>
          <p:cNvCxnSpPr>
            <a:endCxn id="868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33"/>
          <p:cNvCxnSpPr>
            <a:stCxn id="869" idx="2"/>
            <a:endCxn id="871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33"/>
          <p:cNvCxnSpPr>
            <a:stCxn id="878" idx="2"/>
            <a:endCxn id="870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33"/>
          <p:cNvCxnSpPr>
            <a:endCxn id="883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33"/>
          <p:cNvCxnSpPr>
            <a:endCxn id="885" idx="2"/>
          </p:cNvCxnSpPr>
          <p:nvPr/>
        </p:nvCxnSpPr>
        <p:spPr>
          <a:xfrm>
            <a:off x="4512618" y="2215025"/>
            <a:ext cx="138600" cy="53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33"/>
          <p:cNvCxnSpPr>
            <a:stCxn id="887" idx="2"/>
            <a:endCxn id="872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33"/>
          <p:cNvCxnSpPr>
            <a:stCxn id="872" idx="2"/>
            <a:endCxn id="889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33"/>
          <p:cNvCxnSpPr>
            <a:stCxn id="874" idx="2"/>
            <a:endCxn id="891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33"/>
          <p:cNvCxnSpPr>
            <a:stCxn id="876" idx="2"/>
            <a:endCxn id="875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33"/>
          <p:cNvCxnSpPr>
            <a:stCxn id="877" idx="2"/>
            <a:endCxn id="875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4" name="Google Shape;8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33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5" name="Google Shape;88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33"/>
          <p:cNvCxnSpPr>
            <a:endCxn id="874" idx="2"/>
          </p:cNvCxnSpPr>
          <p:nvPr/>
        </p:nvCxnSpPr>
        <p:spPr>
          <a:xfrm flipH="1" rot="10800000">
            <a:off x="4041618" y="4121825"/>
            <a:ext cx="1600200" cy="381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9" name="Google Shape;899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90225" y="4200478"/>
            <a:ext cx="301800" cy="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0425" y="3819478"/>
            <a:ext cx="301800" cy="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0025" y="3667078"/>
            <a:ext cx="301800" cy="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00157" y="2445072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47757" y="1911672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95357" y="1683072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33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34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12" name="Google Shape;9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3" name="Google Shape;923;p34"/>
          <p:cNvCxnSpPr>
            <a:endCxn id="912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34"/>
          <p:cNvCxnSpPr>
            <a:stCxn id="913" idx="2"/>
            <a:endCxn id="915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34"/>
          <p:cNvCxnSpPr>
            <a:stCxn id="922" idx="2"/>
            <a:endCxn id="914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34"/>
          <p:cNvCxnSpPr>
            <a:endCxn id="927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34"/>
          <p:cNvCxnSpPr>
            <a:endCxn id="929" idx="2"/>
          </p:cNvCxnSpPr>
          <p:nvPr/>
        </p:nvCxnSpPr>
        <p:spPr>
          <a:xfrm>
            <a:off x="4512618" y="2215025"/>
            <a:ext cx="138600" cy="53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34"/>
          <p:cNvCxnSpPr>
            <a:stCxn id="931" idx="2"/>
            <a:endCxn id="916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2" name="Google Shape;932;p34"/>
          <p:cNvCxnSpPr>
            <a:stCxn id="916" idx="2"/>
            <a:endCxn id="933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34"/>
          <p:cNvCxnSpPr/>
          <p:nvPr/>
        </p:nvCxnSpPr>
        <p:spPr>
          <a:xfrm flipH="1" rot="10800000">
            <a:off x="5608893" y="389417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34"/>
          <p:cNvCxnSpPr>
            <a:stCxn id="920" idx="2"/>
            <a:endCxn id="919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34"/>
          <p:cNvCxnSpPr>
            <a:stCxn id="921" idx="2"/>
            <a:endCxn id="919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7" name="Google Shape;9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1" name="Google Shape;941;p34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9" name="Google Shape;9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2" name="Google Shape;942;p34"/>
          <p:cNvCxnSpPr/>
          <p:nvPr/>
        </p:nvCxnSpPr>
        <p:spPr>
          <a:xfrm flipH="1" rot="10800000">
            <a:off x="4008693" y="4047600"/>
            <a:ext cx="1600200" cy="381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3" name="Google Shape;94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90225" y="4200478"/>
            <a:ext cx="301800" cy="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0425" y="3819478"/>
            <a:ext cx="301800" cy="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00025" y="3667078"/>
            <a:ext cx="301800" cy="3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00157" y="2445072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7757" y="1911672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95357" y="1683072"/>
            <a:ext cx="302800" cy="3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9" name="Google Shape;949;p34"/>
          <p:cNvCxnSpPr>
            <a:stCxn id="950" idx="2"/>
            <a:endCxn id="937" idx="2"/>
          </p:cNvCxnSpPr>
          <p:nvPr/>
        </p:nvCxnSpPr>
        <p:spPr>
          <a:xfrm rot="10800000">
            <a:off x="1908000" y="3131225"/>
            <a:ext cx="304800" cy="7620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1" name="Google Shape;951;p34"/>
          <p:cNvCxnSpPr>
            <a:stCxn id="915" idx="2"/>
            <a:endCxn id="950" idx="2"/>
          </p:cNvCxnSpPr>
          <p:nvPr/>
        </p:nvCxnSpPr>
        <p:spPr>
          <a:xfrm flipH="1">
            <a:off x="2212818" y="1988225"/>
            <a:ext cx="914400" cy="19050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" name="Google Shape;952;p34"/>
          <p:cNvCxnSpPr>
            <a:stCxn id="950" idx="2"/>
            <a:endCxn id="933" idx="2"/>
          </p:cNvCxnSpPr>
          <p:nvPr/>
        </p:nvCxnSpPr>
        <p:spPr>
          <a:xfrm flipH="1" rot="10800000">
            <a:off x="2212800" y="2978825"/>
            <a:ext cx="1143000" cy="914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34"/>
          <p:cNvCxnSpPr>
            <a:stCxn id="950" idx="2"/>
            <a:endCxn id="914" idx="2"/>
          </p:cNvCxnSpPr>
          <p:nvPr/>
        </p:nvCxnSpPr>
        <p:spPr>
          <a:xfrm flipH="1" rot="10800000">
            <a:off x="2212800" y="1531025"/>
            <a:ext cx="2133600" cy="2362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34"/>
          <p:cNvCxnSpPr>
            <a:stCxn id="943" idx="2"/>
            <a:endCxn id="950" idx="2"/>
          </p:cNvCxnSpPr>
          <p:nvPr/>
        </p:nvCxnSpPr>
        <p:spPr>
          <a:xfrm rot="10800000">
            <a:off x="2212925" y="3893278"/>
            <a:ext cx="1828200" cy="6090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34"/>
          <p:cNvCxnSpPr>
            <a:stCxn id="920" idx="2"/>
            <a:endCxn id="950" idx="2"/>
          </p:cNvCxnSpPr>
          <p:nvPr/>
        </p:nvCxnSpPr>
        <p:spPr>
          <a:xfrm flipH="1">
            <a:off x="2212818" y="3740825"/>
            <a:ext cx="4800600" cy="152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34"/>
          <p:cNvCxnSpPr>
            <a:stCxn id="948" idx="2"/>
            <a:endCxn id="950" idx="2"/>
          </p:cNvCxnSpPr>
          <p:nvPr/>
        </p:nvCxnSpPr>
        <p:spPr>
          <a:xfrm flipH="1">
            <a:off x="2212857" y="1985872"/>
            <a:ext cx="2133900" cy="190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3" name="Google Shape;9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9093" y="2066403"/>
            <a:ext cx="302800" cy="3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34"/>
          <p:cNvSpPr txBox="1"/>
          <p:nvPr/>
        </p:nvSpPr>
        <p:spPr>
          <a:xfrm>
            <a:off x="7672225" y="2066400"/>
            <a:ext cx="1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1 Group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9" name="Google Shape;9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9093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34"/>
          <p:cNvSpPr txBox="1"/>
          <p:nvPr/>
        </p:nvSpPr>
        <p:spPr>
          <a:xfrm>
            <a:off x="7672225" y="2447400"/>
            <a:ext cx="1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2</a:t>
            </a:r>
            <a:r>
              <a:rPr lang="de">
                <a:solidFill>
                  <a:schemeClr val="dk1"/>
                </a:solidFill>
              </a:rPr>
              <a:t> Group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1" name="Google Shape;9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9093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34"/>
          <p:cNvSpPr txBox="1"/>
          <p:nvPr/>
        </p:nvSpPr>
        <p:spPr>
          <a:xfrm>
            <a:off x="7672225" y="2828400"/>
            <a:ext cx="1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3</a:t>
            </a:r>
            <a:r>
              <a:rPr lang="de">
                <a:solidFill>
                  <a:schemeClr val="dk1"/>
                </a:solidFill>
              </a:rPr>
              <a:t> Group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3" name="Google Shape;9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9093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34"/>
          <p:cNvSpPr txBox="1"/>
          <p:nvPr/>
        </p:nvSpPr>
        <p:spPr>
          <a:xfrm>
            <a:off x="7672225" y="3209400"/>
            <a:ext cx="1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4</a:t>
            </a:r>
            <a:r>
              <a:rPr lang="de">
                <a:solidFill>
                  <a:schemeClr val="dk1"/>
                </a:solidFill>
              </a:rPr>
              <a:t> Group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5" name="Google Shape;9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9093" y="3590403"/>
            <a:ext cx="302800" cy="3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34"/>
          <p:cNvSpPr txBox="1"/>
          <p:nvPr/>
        </p:nvSpPr>
        <p:spPr>
          <a:xfrm>
            <a:off x="7672225" y="3590400"/>
            <a:ext cx="1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5</a:t>
            </a:r>
            <a:r>
              <a:rPr lang="de">
                <a:solidFill>
                  <a:schemeClr val="dk1"/>
                </a:solidFill>
              </a:rPr>
              <a:t> Group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7" name="Google Shape;9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9093" y="3971403"/>
            <a:ext cx="302800" cy="3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34"/>
          <p:cNvSpPr txBox="1"/>
          <p:nvPr/>
        </p:nvSpPr>
        <p:spPr>
          <a:xfrm>
            <a:off x="7672225" y="3971400"/>
            <a:ext cx="1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6</a:t>
            </a:r>
            <a:r>
              <a:rPr lang="de">
                <a:solidFill>
                  <a:schemeClr val="dk1"/>
                </a:solidFill>
              </a:rPr>
              <a:t> Group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9" name="Google Shape;9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9093" y="4352403"/>
            <a:ext cx="302800" cy="3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34"/>
          <p:cNvSpPr txBox="1"/>
          <p:nvPr/>
        </p:nvSpPr>
        <p:spPr>
          <a:xfrm>
            <a:off x="7672225" y="4352400"/>
            <a:ext cx="1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7</a:t>
            </a:r>
            <a:r>
              <a:rPr lang="de">
                <a:solidFill>
                  <a:schemeClr val="dk1"/>
                </a:solidFill>
              </a:rPr>
              <a:t> Group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1" name="Google Shape;97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2216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2216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88000" y="3207072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92216" y="3590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88020" y="3971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91588" y="4352878"/>
            <a:ext cx="301800" cy="3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34"/>
          <p:cNvSpPr txBox="1"/>
          <p:nvPr>
            <p:ph type="ctrTitle"/>
          </p:nvPr>
        </p:nvSpPr>
        <p:spPr>
          <a:xfrm>
            <a:off x="7471825" y="1526825"/>
            <a:ext cx="1347000" cy="5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Routes:</a:t>
            </a:r>
            <a:endParaRPr sz="1100"/>
          </a:p>
        </p:txBody>
      </p:sp>
      <p:pic>
        <p:nvPicPr>
          <p:cNvPr id="978" name="Google Shape;978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34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5"/>
          <p:cNvSpPr txBox="1"/>
          <p:nvPr/>
        </p:nvSpPr>
        <p:spPr>
          <a:xfrm>
            <a:off x="603950" y="35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</a:rPr>
              <a:t>Implementation Demo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85" name="Google Shape;985;p35"/>
          <p:cNvSpPr txBox="1"/>
          <p:nvPr/>
        </p:nvSpPr>
        <p:spPr>
          <a:xfrm>
            <a:off x="3576700" y="-25875"/>
            <a:ext cx="548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Live: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https://urbanhack-production.up.railway.app</a:t>
            </a:r>
            <a:br>
              <a:rPr lang="de">
                <a:solidFill>
                  <a:schemeClr val="dk1"/>
                </a:solidFill>
              </a:rPr>
            </a:br>
            <a:r>
              <a:rPr lang="de" sz="1200">
                <a:solidFill>
                  <a:schemeClr val="dk1"/>
                </a:solidFill>
              </a:rPr>
              <a:t>(For the full experience it is advisable to access from Desktop/Laptop devices)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86" name="Google Shape;986;p35" title="Demo_Implementation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741" y="588800"/>
            <a:ext cx="7732525" cy="43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97423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2" name="Google Shape;992;p36"/>
          <p:cNvCxnSpPr/>
          <p:nvPr/>
        </p:nvCxnSpPr>
        <p:spPr>
          <a:xfrm>
            <a:off x="4372500" y="1447500"/>
            <a:ext cx="3600" cy="3120000"/>
          </a:xfrm>
          <a:prstGeom prst="straightConnector1">
            <a:avLst/>
          </a:prstGeom>
          <a:noFill/>
          <a:ln cap="flat" cmpd="sng" w="38100">
            <a:solidFill>
              <a:srgbClr val="87B3F3"/>
            </a:solidFill>
            <a:prstDash val="dash"/>
            <a:round/>
            <a:headEnd len="med" w="med" type="none"/>
            <a:tailEnd len="med" w="med" type="none"/>
          </a:ln>
          <a:effectLst>
            <a:reflection blurRad="0" dir="5400000" dist="38100" endA="0" endPos="1000" fadeDir="5400012" kx="0" rotWithShape="0" algn="bl" stPos="0" sy="-100000" ky="0"/>
          </a:effectLst>
        </p:spPr>
      </p:cxnSp>
      <p:sp>
        <p:nvSpPr>
          <p:cNvPr id="993" name="Google Shape;993;p36"/>
          <p:cNvSpPr txBox="1"/>
          <p:nvPr/>
        </p:nvSpPr>
        <p:spPr>
          <a:xfrm>
            <a:off x="2900075" y="1458450"/>
            <a:ext cx="107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</a:rPr>
              <a:t>Before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94" name="Google Shape;994;p36"/>
          <p:cNvSpPr txBox="1"/>
          <p:nvPr/>
        </p:nvSpPr>
        <p:spPr>
          <a:xfrm>
            <a:off x="4948100" y="1458450"/>
            <a:ext cx="107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604CC3"/>
                </a:solidFill>
              </a:rPr>
              <a:t>After</a:t>
            </a:r>
            <a:endParaRPr b="1" sz="1800">
              <a:solidFill>
                <a:srgbClr val="604CC3"/>
              </a:solidFill>
            </a:endParaRPr>
          </a:p>
        </p:txBody>
      </p:sp>
      <p:sp>
        <p:nvSpPr>
          <p:cNvPr id="995" name="Google Shape;995;p36"/>
          <p:cNvSpPr txBox="1"/>
          <p:nvPr/>
        </p:nvSpPr>
        <p:spPr>
          <a:xfrm>
            <a:off x="1408775" y="2222700"/>
            <a:ext cx="305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>
                <a:solidFill>
                  <a:schemeClr val="dk1"/>
                </a:solidFill>
              </a:rPr>
              <a:t>2-3</a:t>
            </a:r>
            <a:r>
              <a:rPr lang="de">
                <a:solidFill>
                  <a:schemeClr val="dk1"/>
                </a:solidFill>
              </a:rPr>
              <a:t> customers/hour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>
                <a:solidFill>
                  <a:schemeClr val="dk1"/>
                </a:solidFill>
              </a:rPr>
              <a:t>restricted earnings potential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>
                <a:solidFill>
                  <a:schemeClr val="dk1"/>
                </a:solidFill>
              </a:rPr>
              <a:t>higher time and fuel costs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6" name="Google Shape;996;p36"/>
          <p:cNvSpPr txBox="1"/>
          <p:nvPr/>
        </p:nvSpPr>
        <p:spPr>
          <a:xfrm>
            <a:off x="4572000" y="2222700"/>
            <a:ext cx="408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04CC3"/>
              </a:buClr>
              <a:buSzPts val="1400"/>
              <a:buChar char="➔"/>
            </a:pPr>
            <a:r>
              <a:rPr lang="de">
                <a:solidFill>
                  <a:srgbClr val="604CC3"/>
                </a:solidFill>
              </a:rPr>
              <a:t>more than 8 customers per hour</a:t>
            </a:r>
            <a:endParaRPr>
              <a:solidFill>
                <a:srgbClr val="604CC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04CC3"/>
              </a:buClr>
              <a:buSzPts val="1400"/>
              <a:buChar char="➔"/>
            </a:pPr>
            <a:r>
              <a:rPr lang="de">
                <a:solidFill>
                  <a:srgbClr val="604CC3"/>
                </a:solidFill>
              </a:rPr>
              <a:t>higher earnings</a:t>
            </a:r>
            <a:endParaRPr>
              <a:solidFill>
                <a:srgbClr val="604CC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04CC3"/>
              </a:buClr>
              <a:buSzPts val="1400"/>
              <a:buChar char="➔"/>
            </a:pPr>
            <a:r>
              <a:rPr lang="de">
                <a:solidFill>
                  <a:srgbClr val="604CC3"/>
                </a:solidFill>
              </a:rPr>
              <a:t>optimized routes &amp; consistent demand</a:t>
            </a:r>
            <a:endParaRPr>
              <a:solidFill>
                <a:srgbClr val="604CC3"/>
              </a:solidFill>
            </a:endParaRPr>
          </a:p>
        </p:txBody>
      </p:sp>
      <p:sp>
        <p:nvSpPr>
          <p:cNvPr id="997" name="Google Shape;997;p36"/>
          <p:cNvSpPr txBox="1"/>
          <p:nvPr/>
        </p:nvSpPr>
        <p:spPr>
          <a:xfrm>
            <a:off x="1408775" y="3720650"/>
            <a:ext cx="247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>
                <a:solidFill>
                  <a:schemeClr val="dk1"/>
                </a:solidFill>
              </a:rPr>
              <a:t>20-30 min waiting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e">
                <a:solidFill>
                  <a:schemeClr val="dk1"/>
                </a:solidFill>
              </a:rPr>
              <a:t>higher fares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8" name="Google Shape;998;p36"/>
          <p:cNvSpPr txBox="1"/>
          <p:nvPr/>
        </p:nvSpPr>
        <p:spPr>
          <a:xfrm>
            <a:off x="4572000" y="3720650"/>
            <a:ext cx="305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04CC3"/>
              </a:buClr>
              <a:buSzPts val="1400"/>
              <a:buChar char="➔"/>
            </a:pPr>
            <a:r>
              <a:rPr lang="de">
                <a:solidFill>
                  <a:srgbClr val="604CC3"/>
                </a:solidFill>
              </a:rPr>
              <a:t>shorter waiting time</a:t>
            </a:r>
            <a:endParaRPr>
              <a:solidFill>
                <a:srgbClr val="604CC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04CC3"/>
              </a:buClr>
              <a:buSzPts val="1400"/>
              <a:buChar char="➔"/>
            </a:pPr>
            <a:r>
              <a:rPr lang="de">
                <a:solidFill>
                  <a:srgbClr val="604CC3"/>
                </a:solidFill>
              </a:rPr>
              <a:t>lower fares than regular</a:t>
            </a:r>
            <a:endParaRPr>
              <a:solidFill>
                <a:srgbClr val="604CC3"/>
              </a:solidFill>
            </a:endParaRPr>
          </a:p>
        </p:txBody>
      </p:sp>
      <p:pic>
        <p:nvPicPr>
          <p:cNvPr id="999" name="Google Shape;9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36"/>
          <p:cNvSpPr/>
          <p:nvPr/>
        </p:nvSpPr>
        <p:spPr>
          <a:xfrm>
            <a:off x="1408775" y="2086650"/>
            <a:ext cx="7244100" cy="110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6"/>
          <p:cNvSpPr/>
          <p:nvPr/>
        </p:nvSpPr>
        <p:spPr>
          <a:xfrm>
            <a:off x="1408775" y="3476750"/>
            <a:ext cx="7244100" cy="110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75" y="2256750"/>
            <a:ext cx="763200" cy="7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875" y="3648650"/>
            <a:ext cx="759601" cy="7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36"/>
          <p:cNvSpPr txBox="1"/>
          <p:nvPr>
            <p:ph type="ctrTitle"/>
          </p:nvPr>
        </p:nvSpPr>
        <p:spPr>
          <a:xfrm>
            <a:off x="744900" y="-12250"/>
            <a:ext cx="7862100" cy="9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604CC3"/>
                </a:solidFill>
              </a:rPr>
              <a:t>MilliRide</a:t>
            </a:r>
            <a:r>
              <a:rPr b="1" lang="de" sz="1800"/>
              <a:t> allows passengers enjoy</a:t>
            </a:r>
            <a:r>
              <a:rPr b="1" lang="de" sz="1800">
                <a:solidFill>
                  <a:srgbClr val="E8FFC2"/>
                </a:solidFill>
              </a:rPr>
              <a:t> </a:t>
            </a:r>
            <a:r>
              <a:rPr b="1" lang="de" sz="1800">
                <a:solidFill>
                  <a:srgbClr val="604CC3"/>
                </a:solidFill>
              </a:rPr>
              <a:t>faster, affordable rides</a:t>
            </a:r>
            <a:r>
              <a:rPr b="1" lang="de" sz="1800">
                <a:solidFill>
                  <a:schemeClr val="accent1"/>
                </a:solidFill>
              </a:rPr>
              <a:t> </a:t>
            </a:r>
            <a:r>
              <a:rPr b="1" lang="de" sz="1800"/>
              <a:t>home while drivers get</a:t>
            </a:r>
            <a:r>
              <a:rPr b="1" lang="de" sz="1800">
                <a:solidFill>
                  <a:srgbClr val="E8FFC2"/>
                </a:solidFill>
              </a:rPr>
              <a:t> </a:t>
            </a:r>
            <a:r>
              <a:rPr b="1" lang="de" sz="1800">
                <a:solidFill>
                  <a:srgbClr val="604CC3"/>
                </a:solidFill>
              </a:rPr>
              <a:t>more customers per hour</a:t>
            </a:r>
            <a:r>
              <a:rPr b="1" lang="de" sz="1800">
                <a:solidFill>
                  <a:schemeClr val="accent1"/>
                </a:solidFill>
              </a:rPr>
              <a:t> </a:t>
            </a:r>
            <a:endParaRPr b="1" sz="1800">
              <a:solidFill>
                <a:srgbClr val="604CC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7"/>
          <p:cNvSpPr txBox="1"/>
          <p:nvPr>
            <p:ph type="ctrTitle"/>
          </p:nvPr>
        </p:nvSpPr>
        <p:spPr>
          <a:xfrm>
            <a:off x="679900" y="106600"/>
            <a:ext cx="8513700" cy="6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604CC3"/>
                </a:solidFill>
              </a:rPr>
              <a:t>MilliRide</a:t>
            </a:r>
            <a:r>
              <a:rPr b="1" lang="de" sz="1800">
                <a:solidFill>
                  <a:schemeClr val="lt1"/>
                </a:solidFill>
              </a:rPr>
              <a:t> </a:t>
            </a:r>
            <a:r>
              <a:rPr b="1" lang="de" sz="1800"/>
              <a:t>transforms</a:t>
            </a:r>
            <a:r>
              <a:rPr b="1" lang="de" sz="1800">
                <a:solidFill>
                  <a:srgbClr val="604CC3"/>
                </a:solidFill>
              </a:rPr>
              <a:t> transport system in Baku</a:t>
            </a:r>
            <a:r>
              <a:rPr b="1" lang="de" sz="1800">
                <a:solidFill>
                  <a:schemeClr val="lt1"/>
                </a:solidFill>
              </a:rPr>
              <a:t> </a:t>
            </a:r>
            <a:r>
              <a:rPr b="1" lang="de" sz="1800"/>
              <a:t>and makes it more…</a:t>
            </a:r>
            <a:endParaRPr b="1" sz="1800"/>
          </a:p>
        </p:txBody>
      </p:sp>
      <p:sp>
        <p:nvSpPr>
          <p:cNvPr id="1010" name="Google Shape;1010;p37"/>
          <p:cNvSpPr txBox="1"/>
          <p:nvPr/>
        </p:nvSpPr>
        <p:spPr>
          <a:xfrm>
            <a:off x="1121175" y="907500"/>
            <a:ext cx="126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604CC3"/>
                </a:solidFill>
              </a:rPr>
              <a:t>Efficient</a:t>
            </a:r>
            <a:endParaRPr b="1" sz="1800">
              <a:solidFill>
                <a:srgbClr val="604CC3"/>
              </a:solidFill>
            </a:endParaRPr>
          </a:p>
        </p:txBody>
      </p:sp>
      <p:sp>
        <p:nvSpPr>
          <p:cNvPr id="1011" name="Google Shape;1011;p37"/>
          <p:cNvSpPr txBox="1"/>
          <p:nvPr/>
        </p:nvSpPr>
        <p:spPr>
          <a:xfrm>
            <a:off x="3648000" y="3117000"/>
            <a:ext cx="18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604CC3"/>
                </a:solidFill>
              </a:rPr>
              <a:t>Accessible</a:t>
            </a:r>
            <a:endParaRPr b="1" sz="1800">
              <a:solidFill>
                <a:srgbClr val="604CC3"/>
              </a:solidFill>
            </a:endParaRPr>
          </a:p>
        </p:txBody>
      </p:sp>
      <p:sp>
        <p:nvSpPr>
          <p:cNvPr id="1012" name="Google Shape;1012;p37"/>
          <p:cNvSpPr txBox="1"/>
          <p:nvPr/>
        </p:nvSpPr>
        <p:spPr>
          <a:xfrm>
            <a:off x="6499575" y="831300"/>
            <a:ext cx="18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604CC3"/>
                </a:solidFill>
              </a:rPr>
              <a:t>Sustainable</a:t>
            </a:r>
            <a:endParaRPr b="1" sz="1800">
              <a:solidFill>
                <a:srgbClr val="604CC3"/>
              </a:solidFill>
            </a:endParaRPr>
          </a:p>
        </p:txBody>
      </p:sp>
      <p:sp>
        <p:nvSpPr>
          <p:cNvPr id="1013" name="Google Shape;1013;p37"/>
          <p:cNvSpPr txBox="1"/>
          <p:nvPr/>
        </p:nvSpPr>
        <p:spPr>
          <a:xfrm>
            <a:off x="149925" y="1479825"/>
            <a:ext cx="321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de" sz="1500">
                <a:solidFill>
                  <a:schemeClr val="dk1"/>
                </a:solidFill>
              </a:rPr>
              <a:t>reduced traffic flow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de" sz="1500">
                <a:solidFill>
                  <a:schemeClr val="dk1"/>
                </a:solidFill>
              </a:rPr>
              <a:t>optimized route usage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de" sz="1500">
                <a:solidFill>
                  <a:schemeClr val="dk1"/>
                </a:solidFill>
              </a:rPr>
              <a:t>increased transport capacity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14" name="Google Shape;1014;p37"/>
          <p:cNvSpPr txBox="1"/>
          <p:nvPr/>
        </p:nvSpPr>
        <p:spPr>
          <a:xfrm>
            <a:off x="2458800" y="3702500"/>
            <a:ext cx="4226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de" sz="1500">
                <a:solidFill>
                  <a:schemeClr val="dk1"/>
                </a:solidFill>
              </a:rPr>
              <a:t>lowered transport costs citywide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de" sz="1500">
                <a:solidFill>
                  <a:schemeClr val="dk1"/>
                </a:solidFill>
              </a:rPr>
              <a:t>decreased wait times for everyone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de" sz="1500">
                <a:solidFill>
                  <a:schemeClr val="dk1"/>
                </a:solidFill>
              </a:rPr>
              <a:t>expanded mobility options in all areas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15" name="Google Shape;1015;p37"/>
          <p:cNvSpPr txBox="1"/>
          <p:nvPr/>
        </p:nvSpPr>
        <p:spPr>
          <a:xfrm>
            <a:off x="5766075" y="1379900"/>
            <a:ext cx="2913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de" sz="1500">
                <a:solidFill>
                  <a:schemeClr val="dk1"/>
                </a:solidFill>
              </a:rPr>
              <a:t>reduced fuel consumption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de" sz="1500">
                <a:solidFill>
                  <a:schemeClr val="dk1"/>
                </a:solidFill>
              </a:rPr>
              <a:t>r</a:t>
            </a:r>
            <a:r>
              <a:rPr lang="de" sz="1500">
                <a:solidFill>
                  <a:schemeClr val="dk1"/>
                </a:solidFill>
              </a:rPr>
              <a:t>educed emissions from fewer cars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de" sz="1500">
                <a:solidFill>
                  <a:schemeClr val="dk1"/>
                </a:solidFill>
              </a:rPr>
              <a:t>e</a:t>
            </a:r>
            <a:r>
              <a:rPr lang="de" sz="1500">
                <a:solidFill>
                  <a:schemeClr val="dk1"/>
                </a:solidFill>
              </a:rPr>
              <a:t>xtended lifespan of city’s transport infrastructure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016" name="Google Shape;10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37"/>
          <p:cNvSpPr/>
          <p:nvPr/>
        </p:nvSpPr>
        <p:spPr>
          <a:xfrm>
            <a:off x="679900" y="866700"/>
            <a:ext cx="1980000" cy="54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04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6277575" y="790500"/>
            <a:ext cx="1980000" cy="54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04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3359925" y="3076200"/>
            <a:ext cx="1980000" cy="54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04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8"/>
          <p:cNvSpPr txBox="1"/>
          <p:nvPr>
            <p:ph type="ctrTitle"/>
          </p:nvPr>
        </p:nvSpPr>
        <p:spPr>
          <a:xfrm>
            <a:off x="744900" y="-12250"/>
            <a:ext cx="7862100" cy="9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604CC3"/>
                </a:solidFill>
              </a:rPr>
              <a:t>MilliRide</a:t>
            </a:r>
            <a:r>
              <a:rPr b="1" lang="de" sz="1800"/>
              <a:t> offers </a:t>
            </a:r>
            <a:r>
              <a:rPr b="1" lang="de" sz="1800">
                <a:solidFill>
                  <a:srgbClr val="604CC3"/>
                </a:solidFill>
              </a:rPr>
              <a:t>scalable solutions</a:t>
            </a:r>
            <a:r>
              <a:rPr b="1" lang="de" sz="1800"/>
              <a:t> for </a:t>
            </a:r>
            <a:r>
              <a:rPr b="1" lang="de" sz="1800">
                <a:solidFill>
                  <a:srgbClr val="604CC3"/>
                </a:solidFill>
              </a:rPr>
              <a:t>diverse transport use cases </a:t>
            </a:r>
            <a:r>
              <a:rPr b="1" lang="de" sz="1800"/>
              <a:t>across the city</a:t>
            </a:r>
            <a:endParaRPr b="1" sz="1800"/>
          </a:p>
        </p:txBody>
      </p:sp>
      <p:sp>
        <p:nvSpPr>
          <p:cNvPr id="1025" name="Google Shape;1025;p38"/>
          <p:cNvSpPr txBox="1"/>
          <p:nvPr/>
        </p:nvSpPr>
        <p:spPr>
          <a:xfrm>
            <a:off x="5121950" y="2312400"/>
            <a:ext cx="35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Scalable model adaptable to other cities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6" name="Google Shape;1026;p38"/>
          <p:cNvSpPr txBox="1"/>
          <p:nvPr/>
        </p:nvSpPr>
        <p:spPr>
          <a:xfrm>
            <a:off x="677400" y="1424475"/>
            <a:ext cx="422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Enables on-demand use case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>
                <a:solidFill>
                  <a:schemeClr val="dk1"/>
                </a:solidFill>
              </a:rPr>
              <a:t>for</a:t>
            </a:r>
            <a:r>
              <a:rPr lang="de">
                <a:solidFill>
                  <a:schemeClr val="dk1"/>
                </a:solidFill>
              </a:rPr>
              <a:t> </a:t>
            </a:r>
            <a:r>
              <a:rPr lang="de">
                <a:solidFill>
                  <a:schemeClr val="dk1"/>
                </a:solidFill>
              </a:rPr>
              <a:t>AYNA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7" name="Google Shape;1027;p38"/>
          <p:cNvSpPr txBox="1"/>
          <p:nvPr/>
        </p:nvSpPr>
        <p:spPr>
          <a:xfrm>
            <a:off x="201650" y="3211100"/>
            <a:ext cx="42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Utilizes minibuses to navigate bus lanes, bypassing traffic congestion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8" name="Google Shape;1028;p38"/>
          <p:cNvSpPr txBox="1"/>
          <p:nvPr/>
        </p:nvSpPr>
        <p:spPr>
          <a:xfrm>
            <a:off x="4663800" y="4077925"/>
            <a:ext cx="422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Specialized routes can improve access in underserved areas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9" name="Google Shape;10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78440">
            <a:off x="1887672" y="2144558"/>
            <a:ext cx="854356" cy="85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978440">
            <a:off x="6469722" y="3021946"/>
            <a:ext cx="854356" cy="854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38"/>
          <p:cNvSpPr/>
          <p:nvPr/>
        </p:nvSpPr>
        <p:spPr>
          <a:xfrm>
            <a:off x="630000" y="1316775"/>
            <a:ext cx="3435000" cy="61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04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8"/>
          <p:cNvSpPr/>
          <p:nvPr/>
        </p:nvSpPr>
        <p:spPr>
          <a:xfrm>
            <a:off x="5059500" y="2204700"/>
            <a:ext cx="3435000" cy="61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04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8"/>
          <p:cNvSpPr/>
          <p:nvPr/>
        </p:nvSpPr>
        <p:spPr>
          <a:xfrm>
            <a:off x="503600" y="3190000"/>
            <a:ext cx="3622500" cy="61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04CC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8"/>
          <p:cNvSpPr/>
          <p:nvPr/>
        </p:nvSpPr>
        <p:spPr>
          <a:xfrm>
            <a:off x="4965750" y="4099025"/>
            <a:ext cx="3622500" cy="61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04CC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9"/>
          <p:cNvSpPr txBox="1"/>
          <p:nvPr/>
        </p:nvSpPr>
        <p:spPr>
          <a:xfrm>
            <a:off x="671062" y="1157000"/>
            <a:ext cx="19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604CC3"/>
                </a:solidFill>
              </a:rPr>
              <a:t>Anar Nurizada</a:t>
            </a:r>
            <a:endParaRPr b="1" sz="1600">
              <a:solidFill>
                <a:srgbClr val="604CC3"/>
              </a:solidFill>
            </a:endParaRPr>
          </a:p>
        </p:txBody>
      </p:sp>
      <p:sp>
        <p:nvSpPr>
          <p:cNvPr id="1041" name="Google Shape;1041;p39"/>
          <p:cNvSpPr txBox="1"/>
          <p:nvPr/>
        </p:nvSpPr>
        <p:spPr>
          <a:xfrm>
            <a:off x="6398277" y="1157000"/>
            <a:ext cx="22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604CC3"/>
                </a:solidFill>
              </a:rPr>
              <a:t>Dzhakhar Akperov</a:t>
            </a:r>
            <a:endParaRPr b="1" sz="1600">
              <a:solidFill>
                <a:srgbClr val="604CC3"/>
              </a:solidFill>
            </a:endParaRPr>
          </a:p>
        </p:txBody>
      </p:sp>
      <p:sp>
        <p:nvSpPr>
          <p:cNvPr id="1042" name="Google Shape;1042;p39"/>
          <p:cNvSpPr txBox="1"/>
          <p:nvPr/>
        </p:nvSpPr>
        <p:spPr>
          <a:xfrm>
            <a:off x="471851" y="3481500"/>
            <a:ext cx="239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604CC3"/>
                </a:solidFill>
              </a:rPr>
              <a:t>Yusifmilad Guluzade</a:t>
            </a:r>
            <a:endParaRPr b="1" sz="1600">
              <a:solidFill>
                <a:srgbClr val="604CC3"/>
              </a:solidFill>
            </a:endParaRPr>
          </a:p>
        </p:txBody>
      </p:sp>
      <p:sp>
        <p:nvSpPr>
          <p:cNvPr id="1043" name="Google Shape;1043;p39"/>
          <p:cNvSpPr txBox="1"/>
          <p:nvPr/>
        </p:nvSpPr>
        <p:spPr>
          <a:xfrm>
            <a:off x="3515752" y="3433100"/>
            <a:ext cx="22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604CC3"/>
                </a:solidFill>
              </a:rPr>
              <a:t>Mikayil Mustafayev</a:t>
            </a:r>
            <a:endParaRPr b="1" sz="1600">
              <a:solidFill>
                <a:srgbClr val="604CC3"/>
              </a:solidFill>
            </a:endParaRPr>
          </a:p>
        </p:txBody>
      </p:sp>
      <p:sp>
        <p:nvSpPr>
          <p:cNvPr id="1044" name="Google Shape;1044;p39"/>
          <p:cNvSpPr txBox="1"/>
          <p:nvPr/>
        </p:nvSpPr>
        <p:spPr>
          <a:xfrm>
            <a:off x="6322078" y="3433103"/>
            <a:ext cx="19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00">
                <a:solidFill>
                  <a:srgbClr val="604CC3"/>
                </a:solidFill>
              </a:rPr>
              <a:t>Daniil Yegarmin</a:t>
            </a:r>
            <a:endParaRPr b="1" sz="1600">
              <a:solidFill>
                <a:srgbClr val="604CC3"/>
              </a:solidFill>
            </a:endParaRPr>
          </a:p>
        </p:txBody>
      </p:sp>
      <p:pic>
        <p:nvPicPr>
          <p:cNvPr id="1045" name="Google Shape;10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063" y="4412038"/>
            <a:ext cx="1755126" cy="5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39"/>
          <p:cNvSpPr txBox="1"/>
          <p:nvPr/>
        </p:nvSpPr>
        <p:spPr>
          <a:xfrm>
            <a:off x="603938" y="1485000"/>
            <a:ext cx="250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Ph.D. Mechanical Engineering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47" name="Google Shape;1047;p39"/>
          <p:cNvSpPr txBox="1"/>
          <p:nvPr/>
        </p:nvSpPr>
        <p:spPr>
          <a:xfrm>
            <a:off x="6666450" y="1485025"/>
            <a:ext cx="204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M.Sc</a:t>
            </a:r>
            <a:r>
              <a:rPr lang="de" sz="900">
                <a:solidFill>
                  <a:schemeClr val="dk1"/>
                </a:solidFill>
              </a:rPr>
              <a:t>. Computer Science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48" name="Google Shape;1048;p39"/>
          <p:cNvSpPr txBox="1"/>
          <p:nvPr/>
        </p:nvSpPr>
        <p:spPr>
          <a:xfrm>
            <a:off x="897525" y="3820575"/>
            <a:ext cx="1428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M.Sc. Civil Engineering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49" name="Google Shape;1049;p39"/>
          <p:cNvSpPr txBox="1"/>
          <p:nvPr/>
        </p:nvSpPr>
        <p:spPr>
          <a:xfrm>
            <a:off x="3424950" y="3820563"/>
            <a:ext cx="250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M.Sc. Robotics, Cognition, Intelligence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050" name="Google Shape;1050;p39"/>
          <p:cNvSpPr txBox="1"/>
          <p:nvPr/>
        </p:nvSpPr>
        <p:spPr>
          <a:xfrm>
            <a:off x="6438750" y="3820575"/>
            <a:ext cx="2502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</a:rPr>
              <a:t>B</a:t>
            </a:r>
            <a:r>
              <a:rPr lang="de" sz="900">
                <a:solidFill>
                  <a:schemeClr val="dk1"/>
                </a:solidFill>
              </a:rPr>
              <a:t>.Sc. Electrical Engineering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1051" name="Google Shape;10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571" y="4385250"/>
            <a:ext cx="1726868" cy="6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39"/>
          <p:cNvSpPr txBox="1"/>
          <p:nvPr/>
        </p:nvSpPr>
        <p:spPr>
          <a:xfrm>
            <a:off x="111975" y="1185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053" name="Google Shape;105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75" y="4385250"/>
            <a:ext cx="1543100" cy="6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3238" y="2238343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9300" y="223834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0075" y="926500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3575" y="926500"/>
            <a:ext cx="1151999" cy="115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5975" y="2238337"/>
            <a:ext cx="1152002" cy="115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39"/>
          <p:cNvSpPr txBox="1"/>
          <p:nvPr>
            <p:ph type="ctrTitle"/>
          </p:nvPr>
        </p:nvSpPr>
        <p:spPr>
          <a:xfrm>
            <a:off x="679900" y="106600"/>
            <a:ext cx="8513700" cy="6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/>
              <a:t>Meet our </a:t>
            </a:r>
            <a:r>
              <a:rPr b="1" lang="de" sz="1800">
                <a:solidFill>
                  <a:srgbClr val="604CC3"/>
                </a:solidFill>
              </a:rPr>
              <a:t>Urban Rangers</a:t>
            </a:r>
            <a:r>
              <a:rPr b="1" lang="de" sz="1800"/>
              <a:t> team</a:t>
            </a:r>
            <a:endParaRPr b="1" sz="1800">
              <a:solidFill>
                <a:srgbClr val="604CC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59600" y="1672750"/>
            <a:ext cx="4993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de" sz="1800">
                <a:solidFill>
                  <a:schemeClr val="dk1"/>
                </a:solidFill>
              </a:rPr>
              <a:t>Car pooling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de" sz="1800">
                <a:solidFill>
                  <a:schemeClr val="dk1"/>
                </a:solidFill>
              </a:rPr>
              <a:t>An algorithmic approach for optimal destination clustering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de" sz="1810">
                <a:solidFill>
                  <a:srgbClr val="604CC3"/>
                </a:solidFill>
              </a:rPr>
              <a:t>MilliRide</a:t>
            </a:r>
            <a:r>
              <a:rPr b="1" lang="de" sz="1810"/>
              <a:t> transforms urban transport into a </a:t>
            </a:r>
            <a:r>
              <a:rPr b="1" lang="de" sz="1810">
                <a:solidFill>
                  <a:srgbClr val="604CC3"/>
                </a:solidFill>
              </a:rPr>
              <a:t>faster</a:t>
            </a:r>
            <a:r>
              <a:rPr b="1" lang="de" sz="1810"/>
              <a:t>, </a:t>
            </a:r>
            <a:r>
              <a:rPr b="1" lang="de" sz="1810">
                <a:solidFill>
                  <a:srgbClr val="604CC3"/>
                </a:solidFill>
              </a:rPr>
              <a:t>affordable</a:t>
            </a:r>
            <a:r>
              <a:rPr b="1" lang="de" sz="1810"/>
              <a:t>, and </a:t>
            </a:r>
            <a:r>
              <a:rPr b="1" lang="de" sz="1810">
                <a:solidFill>
                  <a:srgbClr val="604CC3"/>
                </a:solidFill>
              </a:rPr>
              <a:t>eco-friendly</a:t>
            </a:r>
            <a:r>
              <a:rPr b="1" lang="de" sz="1810"/>
              <a:t> experience</a:t>
            </a:r>
            <a:endParaRPr b="1" sz="181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600" y="813850"/>
            <a:ext cx="2207498" cy="2032877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10920000" dist="19050">
              <a:srgbClr val="000000">
                <a:alpha val="50000"/>
              </a:srgbClr>
            </a:outerShdw>
          </a:effectLst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8000" y="3121127"/>
            <a:ext cx="2763622" cy="1763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738950" y="1248700"/>
            <a:ext cx="7418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Given a set of passengers with their destinations and drivers,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de" sz="1800">
                <a:solidFill>
                  <a:schemeClr val="dk1"/>
                </a:solidFill>
              </a:rPr>
            </a:br>
            <a:r>
              <a:rPr lang="de" sz="1800">
                <a:solidFill>
                  <a:schemeClr val="dk1"/>
                </a:solidFill>
              </a:rPr>
              <a:t>How can we group passengers for each driver so that: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 sz="1800">
                <a:solidFill>
                  <a:schemeClr val="dk1"/>
                </a:solidFill>
              </a:rPr>
              <a:t>Every passenger reaches their destination promptly ?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de" sz="1800">
                <a:solidFill>
                  <a:schemeClr val="dk1"/>
                </a:solidFill>
              </a:rPr>
              <a:t>Each driver follows the most optimal route to serve their group of passengers 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de" sz="1810"/>
              <a:t>The </a:t>
            </a:r>
            <a:r>
              <a:rPr b="1" lang="de" sz="1810">
                <a:solidFill>
                  <a:srgbClr val="604CC3"/>
                </a:solidFill>
              </a:rPr>
              <a:t>main</a:t>
            </a:r>
            <a:r>
              <a:rPr b="1" lang="de" sz="1810"/>
              <a:t> </a:t>
            </a:r>
            <a:r>
              <a:rPr b="1" lang="de" sz="1810">
                <a:solidFill>
                  <a:srgbClr val="604CC3"/>
                </a:solidFill>
              </a:rPr>
              <a:t>question</a:t>
            </a:r>
            <a:r>
              <a:rPr b="1" lang="de" sz="1810"/>
              <a:t> for an effective solution is:</a:t>
            </a:r>
            <a:endParaRPr b="1" sz="181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9"/>
          <p:cNvCxnSpPr>
            <a:endCxn id="132" idx="2"/>
          </p:cNvCxnSpPr>
          <p:nvPr/>
        </p:nvCxnSpPr>
        <p:spPr>
          <a:xfrm rot="10800000">
            <a:off x="1603218" y="2597825"/>
            <a:ext cx="1995000" cy="1755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>
            <a:stCxn id="138" idx="2"/>
            <a:endCxn id="132" idx="2"/>
          </p:cNvCxnSpPr>
          <p:nvPr/>
        </p:nvCxnSpPr>
        <p:spPr>
          <a:xfrm flipH="1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9"/>
          <p:cNvCxnSpPr>
            <a:stCxn id="138" idx="2"/>
            <a:endCxn id="140" idx="2"/>
          </p:cNvCxnSpPr>
          <p:nvPr/>
        </p:nvCxnSpPr>
        <p:spPr>
          <a:xfrm>
            <a:off x="2289018" y="2064425"/>
            <a:ext cx="2286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>
            <a:endCxn id="142" idx="2"/>
          </p:cNvCxnSpPr>
          <p:nvPr/>
        </p:nvCxnSpPr>
        <p:spPr>
          <a:xfrm>
            <a:off x="1602318" y="2597825"/>
            <a:ext cx="3057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>
            <a:stCxn id="132" idx="2"/>
            <a:endCxn id="144" idx="2"/>
          </p:cNvCxnSpPr>
          <p:nvPr/>
        </p:nvCxnSpPr>
        <p:spPr>
          <a:xfrm>
            <a:off x="1603218" y="2597825"/>
            <a:ext cx="46482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>
            <a:stCxn id="132" idx="2"/>
            <a:endCxn id="134" idx="2"/>
          </p:cNvCxnSpPr>
          <p:nvPr/>
        </p:nvCxnSpPr>
        <p:spPr>
          <a:xfrm flipH="1" rot="10800000">
            <a:off x="1603218" y="2445425"/>
            <a:ext cx="54102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>
            <a:stCxn id="147" idx="2"/>
            <a:endCxn id="142" idx="2"/>
          </p:cNvCxnSpPr>
          <p:nvPr/>
        </p:nvCxnSpPr>
        <p:spPr>
          <a:xfrm rot="10800000">
            <a:off x="1908018" y="3131225"/>
            <a:ext cx="37338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/>
          <p:cNvCxnSpPr>
            <a:stCxn id="149" idx="2"/>
            <a:endCxn id="142" idx="2"/>
          </p:cNvCxnSpPr>
          <p:nvPr/>
        </p:nvCxnSpPr>
        <p:spPr>
          <a:xfrm rot="10800000">
            <a:off x="1908018" y="3131225"/>
            <a:ext cx="2209800" cy="381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9"/>
          <p:cNvCxnSpPr/>
          <p:nvPr/>
        </p:nvCxnSpPr>
        <p:spPr>
          <a:xfrm flipH="1">
            <a:off x="1908018" y="2446425"/>
            <a:ext cx="51054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/>
          <p:cNvCxnSpPr>
            <a:stCxn id="140" idx="2"/>
            <a:endCxn id="152" idx="2"/>
          </p:cNvCxnSpPr>
          <p:nvPr/>
        </p:nvCxnSpPr>
        <p:spPr>
          <a:xfrm>
            <a:off x="2517618" y="2902625"/>
            <a:ext cx="1066800" cy="1447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9"/>
          <p:cNvCxnSpPr>
            <a:stCxn id="154" idx="2"/>
            <a:endCxn id="142" idx="2"/>
          </p:cNvCxnSpPr>
          <p:nvPr/>
        </p:nvCxnSpPr>
        <p:spPr>
          <a:xfrm flipH="1">
            <a:off x="1908018" y="2750225"/>
            <a:ext cx="2743200" cy="381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9"/>
          <p:cNvCxnSpPr>
            <a:stCxn id="156" idx="2"/>
            <a:endCxn id="157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>
            <a:stCxn id="138" idx="2"/>
            <a:endCxn id="156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>
            <a:stCxn id="138" idx="2"/>
            <a:endCxn id="157" idx="2"/>
          </p:cNvCxnSpPr>
          <p:nvPr/>
        </p:nvCxnSpPr>
        <p:spPr>
          <a:xfrm>
            <a:off x="2289018" y="2064425"/>
            <a:ext cx="1066800" cy="914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>
            <a:stCxn id="138" idx="2"/>
            <a:endCxn id="161" idx="2"/>
          </p:cNvCxnSpPr>
          <p:nvPr/>
        </p:nvCxnSpPr>
        <p:spPr>
          <a:xfrm>
            <a:off x="2289018" y="2064425"/>
            <a:ext cx="3962400" cy="1905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>
            <a:stCxn id="138" idx="2"/>
            <a:endCxn id="133" idx="2"/>
          </p:cNvCxnSpPr>
          <p:nvPr/>
        </p:nvCxnSpPr>
        <p:spPr>
          <a:xfrm flipH="1" rot="10800000">
            <a:off x="2289018" y="1531025"/>
            <a:ext cx="20574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9"/>
          <p:cNvCxnSpPr>
            <a:stCxn id="140" idx="2"/>
            <a:endCxn id="156" idx="2"/>
          </p:cNvCxnSpPr>
          <p:nvPr/>
        </p:nvCxnSpPr>
        <p:spPr>
          <a:xfrm flipH="1" rot="10800000">
            <a:off x="2517618" y="1988225"/>
            <a:ext cx="609600" cy="914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>
            <a:stCxn id="156" idx="2"/>
            <a:endCxn id="133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9"/>
          <p:cNvCxnSpPr>
            <a:stCxn id="156" idx="2"/>
            <a:endCxn id="161" idx="2"/>
          </p:cNvCxnSpPr>
          <p:nvPr/>
        </p:nvCxnSpPr>
        <p:spPr>
          <a:xfrm>
            <a:off x="3127218" y="1988225"/>
            <a:ext cx="3124200" cy="1981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9"/>
          <p:cNvCxnSpPr>
            <a:stCxn id="156" idx="2"/>
            <a:endCxn id="154" idx="2"/>
          </p:cNvCxnSpPr>
          <p:nvPr/>
        </p:nvCxnSpPr>
        <p:spPr>
          <a:xfrm>
            <a:off x="3127218" y="1988225"/>
            <a:ext cx="1524000" cy="762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9"/>
          <p:cNvCxnSpPr>
            <a:stCxn id="154" idx="2"/>
            <a:endCxn id="161" idx="2"/>
          </p:cNvCxnSpPr>
          <p:nvPr/>
        </p:nvCxnSpPr>
        <p:spPr>
          <a:xfrm>
            <a:off x="4651218" y="2750225"/>
            <a:ext cx="1600200" cy="1219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9"/>
          <p:cNvCxnSpPr>
            <a:stCxn id="169" idx="2"/>
            <a:endCxn id="152" idx="2"/>
          </p:cNvCxnSpPr>
          <p:nvPr/>
        </p:nvCxnSpPr>
        <p:spPr>
          <a:xfrm rot="10800000">
            <a:off x="3584418" y="4350425"/>
            <a:ext cx="4572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9"/>
          <p:cNvCxnSpPr>
            <a:stCxn id="169" idx="2"/>
            <a:endCxn id="147" idx="2"/>
          </p:cNvCxnSpPr>
          <p:nvPr/>
        </p:nvCxnSpPr>
        <p:spPr>
          <a:xfrm flipH="1" rot="10800000">
            <a:off x="4041618" y="4121825"/>
            <a:ext cx="1600200" cy="381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9"/>
          <p:cNvCxnSpPr>
            <a:stCxn id="147" idx="2"/>
            <a:endCxn id="161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9"/>
          <p:cNvCxnSpPr>
            <a:stCxn id="161" idx="2"/>
            <a:endCxn id="173" idx="2"/>
          </p:cNvCxnSpPr>
          <p:nvPr/>
        </p:nvCxnSpPr>
        <p:spPr>
          <a:xfrm flipH="1" rot="10800000">
            <a:off x="6251418" y="3740825"/>
            <a:ext cx="7620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9"/>
          <p:cNvCxnSpPr>
            <a:stCxn id="134" idx="2"/>
            <a:endCxn id="173" idx="2"/>
          </p:cNvCxnSpPr>
          <p:nvPr/>
        </p:nvCxnSpPr>
        <p:spPr>
          <a:xfrm>
            <a:off x="7013418" y="2445425"/>
            <a:ext cx="0" cy="1295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9"/>
          <p:cNvCxnSpPr>
            <a:stCxn id="134" idx="2"/>
            <a:endCxn id="161" idx="2"/>
          </p:cNvCxnSpPr>
          <p:nvPr/>
        </p:nvCxnSpPr>
        <p:spPr>
          <a:xfrm flipH="1">
            <a:off x="6251418" y="2445425"/>
            <a:ext cx="762000" cy="1524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9"/>
          <p:cNvCxnSpPr>
            <a:stCxn id="169" idx="2"/>
            <a:endCxn id="134" idx="2"/>
          </p:cNvCxnSpPr>
          <p:nvPr/>
        </p:nvCxnSpPr>
        <p:spPr>
          <a:xfrm flipH="1" rot="10800000">
            <a:off x="4041618" y="2445425"/>
            <a:ext cx="2971800" cy="2057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9"/>
          <p:cNvCxnSpPr>
            <a:stCxn id="149" idx="2"/>
            <a:endCxn id="144" idx="2"/>
          </p:cNvCxnSpPr>
          <p:nvPr/>
        </p:nvCxnSpPr>
        <p:spPr>
          <a:xfrm flipH="1" rot="10800000">
            <a:off x="4117818" y="3131225"/>
            <a:ext cx="2133600" cy="381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9"/>
          <p:cNvCxnSpPr>
            <a:stCxn id="161" idx="2"/>
            <a:endCxn id="149" idx="2"/>
          </p:cNvCxnSpPr>
          <p:nvPr/>
        </p:nvCxnSpPr>
        <p:spPr>
          <a:xfrm rot="10800000">
            <a:off x="4117818" y="3512225"/>
            <a:ext cx="21336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9"/>
          <p:cNvCxnSpPr>
            <a:stCxn id="149" idx="2"/>
            <a:endCxn id="154" idx="2"/>
          </p:cNvCxnSpPr>
          <p:nvPr/>
        </p:nvCxnSpPr>
        <p:spPr>
          <a:xfrm flipH="1" rot="10800000">
            <a:off x="4117818" y="2750225"/>
            <a:ext cx="533400" cy="762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9"/>
          <p:cNvCxnSpPr>
            <a:stCxn id="169" idx="2"/>
            <a:endCxn id="154" idx="2"/>
          </p:cNvCxnSpPr>
          <p:nvPr/>
        </p:nvCxnSpPr>
        <p:spPr>
          <a:xfrm flipH="1" rot="10800000">
            <a:off x="4041618" y="2750225"/>
            <a:ext cx="609600" cy="1752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9"/>
          <p:cNvCxnSpPr>
            <a:stCxn id="156" idx="2"/>
            <a:endCxn id="169" idx="2"/>
          </p:cNvCxnSpPr>
          <p:nvPr/>
        </p:nvCxnSpPr>
        <p:spPr>
          <a:xfrm>
            <a:off x="3127218" y="1988225"/>
            <a:ext cx="914400" cy="2514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9"/>
          <p:cNvCxnSpPr>
            <a:stCxn id="156" idx="2"/>
            <a:endCxn id="152" idx="2"/>
          </p:cNvCxnSpPr>
          <p:nvPr/>
        </p:nvCxnSpPr>
        <p:spPr>
          <a:xfrm>
            <a:off x="3127218" y="1988225"/>
            <a:ext cx="457200" cy="2362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9"/>
          <p:cNvCxnSpPr>
            <a:stCxn id="133" idx="2"/>
            <a:endCxn id="135" idx="2"/>
          </p:cNvCxnSpPr>
          <p:nvPr/>
        </p:nvCxnSpPr>
        <p:spPr>
          <a:xfrm>
            <a:off x="4346418" y="1531025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9"/>
          <p:cNvCxnSpPr>
            <a:stCxn id="135" idx="2"/>
            <a:endCxn id="134" idx="2"/>
          </p:cNvCxnSpPr>
          <p:nvPr/>
        </p:nvCxnSpPr>
        <p:spPr>
          <a:xfrm>
            <a:off x="6327618" y="1978199"/>
            <a:ext cx="685800" cy="4671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9"/>
          <p:cNvCxnSpPr>
            <a:stCxn id="135" idx="2"/>
            <a:endCxn id="161" idx="2"/>
          </p:cNvCxnSpPr>
          <p:nvPr/>
        </p:nvCxnSpPr>
        <p:spPr>
          <a:xfrm flipH="1">
            <a:off x="6251418" y="1978199"/>
            <a:ext cx="76200" cy="19911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9"/>
          <p:cNvCxnSpPr>
            <a:stCxn id="135" idx="2"/>
            <a:endCxn id="154" idx="2"/>
          </p:cNvCxnSpPr>
          <p:nvPr/>
        </p:nvCxnSpPr>
        <p:spPr>
          <a:xfrm flipH="1">
            <a:off x="4651218" y="1978199"/>
            <a:ext cx="1676400" cy="771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9"/>
          <p:cNvCxnSpPr>
            <a:stCxn id="135" idx="2"/>
            <a:endCxn id="157" idx="2"/>
          </p:cNvCxnSpPr>
          <p:nvPr/>
        </p:nvCxnSpPr>
        <p:spPr>
          <a:xfrm flipH="1">
            <a:off x="3355818" y="1978199"/>
            <a:ext cx="2971800" cy="1000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9"/>
          <p:cNvCxnSpPr>
            <a:stCxn id="135" idx="2"/>
            <a:endCxn id="189" idx="2"/>
          </p:cNvCxnSpPr>
          <p:nvPr/>
        </p:nvCxnSpPr>
        <p:spPr>
          <a:xfrm flipH="1">
            <a:off x="4498818" y="1978199"/>
            <a:ext cx="1828800" cy="238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9"/>
          <p:cNvCxnSpPr>
            <a:stCxn id="135" idx="2"/>
          </p:cNvCxnSpPr>
          <p:nvPr/>
        </p:nvCxnSpPr>
        <p:spPr>
          <a:xfrm flipH="1">
            <a:off x="4343718" y="1978199"/>
            <a:ext cx="1983900" cy="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9"/>
          <p:cNvCxnSpPr>
            <a:stCxn id="156" idx="2"/>
            <a:endCxn id="192" idx="2"/>
          </p:cNvCxnSpPr>
          <p:nvPr/>
        </p:nvCxnSpPr>
        <p:spPr>
          <a:xfrm>
            <a:off x="3127218" y="1988225"/>
            <a:ext cx="1219200" cy="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9"/>
          <p:cNvCxnSpPr>
            <a:stCxn id="157" idx="2"/>
            <a:endCxn id="189" idx="2"/>
          </p:cNvCxnSpPr>
          <p:nvPr/>
        </p:nvCxnSpPr>
        <p:spPr>
          <a:xfrm flipH="1" rot="10800000">
            <a:off x="3355818" y="2216825"/>
            <a:ext cx="1143000" cy="762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9"/>
          <p:cNvCxnSpPr>
            <a:stCxn id="192" idx="2"/>
            <a:endCxn id="133" idx="2"/>
          </p:cNvCxnSpPr>
          <p:nvPr/>
        </p:nvCxnSpPr>
        <p:spPr>
          <a:xfrm rot="10800000">
            <a:off x="4346418" y="1531025"/>
            <a:ext cx="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9"/>
          <p:cNvCxnSpPr>
            <a:stCxn id="149" idx="2"/>
          </p:cNvCxnSpPr>
          <p:nvPr/>
        </p:nvCxnSpPr>
        <p:spPr>
          <a:xfrm flipH="1" rot="10800000">
            <a:off x="4117818" y="1974725"/>
            <a:ext cx="230100" cy="1537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9"/>
          <p:cNvCxnSpPr>
            <a:stCxn id="169" idx="2"/>
            <a:endCxn id="133" idx="2"/>
          </p:cNvCxnSpPr>
          <p:nvPr/>
        </p:nvCxnSpPr>
        <p:spPr>
          <a:xfrm flipH="1" rot="10800000">
            <a:off x="4041618" y="1531025"/>
            <a:ext cx="304800" cy="2971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9"/>
          <p:cNvCxnSpPr>
            <a:stCxn id="133" idx="2"/>
            <a:endCxn id="161" idx="2"/>
          </p:cNvCxnSpPr>
          <p:nvPr/>
        </p:nvCxnSpPr>
        <p:spPr>
          <a:xfrm>
            <a:off x="4346418" y="1531025"/>
            <a:ext cx="1905000" cy="2438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9"/>
          <p:cNvCxnSpPr>
            <a:stCxn id="154" idx="2"/>
            <a:endCxn id="161" idx="2"/>
          </p:cNvCxnSpPr>
          <p:nvPr/>
        </p:nvCxnSpPr>
        <p:spPr>
          <a:xfrm>
            <a:off x="4651218" y="2750225"/>
            <a:ext cx="1600200" cy="1219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0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0"/>
          <p:cNvCxnSpPr>
            <a:endCxn id="207" idx="2"/>
          </p:cNvCxnSpPr>
          <p:nvPr/>
        </p:nvCxnSpPr>
        <p:spPr>
          <a:xfrm rot="10800000">
            <a:off x="1603218" y="2597825"/>
            <a:ext cx="1995000" cy="1755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0"/>
          <p:cNvCxnSpPr>
            <a:stCxn id="213" idx="2"/>
            <a:endCxn id="207" idx="2"/>
          </p:cNvCxnSpPr>
          <p:nvPr/>
        </p:nvCxnSpPr>
        <p:spPr>
          <a:xfrm flipH="1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0"/>
          <p:cNvCxnSpPr>
            <a:stCxn id="213" idx="2"/>
            <a:endCxn id="215" idx="2"/>
          </p:cNvCxnSpPr>
          <p:nvPr/>
        </p:nvCxnSpPr>
        <p:spPr>
          <a:xfrm>
            <a:off x="2289018" y="2064425"/>
            <a:ext cx="2286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0"/>
          <p:cNvCxnSpPr>
            <a:endCxn id="217" idx="2"/>
          </p:cNvCxnSpPr>
          <p:nvPr/>
        </p:nvCxnSpPr>
        <p:spPr>
          <a:xfrm>
            <a:off x="1602318" y="2597825"/>
            <a:ext cx="3057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0"/>
          <p:cNvCxnSpPr>
            <a:stCxn id="207" idx="2"/>
            <a:endCxn id="219" idx="2"/>
          </p:cNvCxnSpPr>
          <p:nvPr/>
        </p:nvCxnSpPr>
        <p:spPr>
          <a:xfrm>
            <a:off x="1603218" y="2597825"/>
            <a:ext cx="46482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0"/>
          <p:cNvCxnSpPr>
            <a:stCxn id="207" idx="2"/>
            <a:endCxn id="209" idx="2"/>
          </p:cNvCxnSpPr>
          <p:nvPr/>
        </p:nvCxnSpPr>
        <p:spPr>
          <a:xfrm flipH="1" rot="10800000">
            <a:off x="1603218" y="2445425"/>
            <a:ext cx="54102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0"/>
          <p:cNvCxnSpPr>
            <a:stCxn id="222" idx="2"/>
            <a:endCxn id="217" idx="2"/>
          </p:cNvCxnSpPr>
          <p:nvPr/>
        </p:nvCxnSpPr>
        <p:spPr>
          <a:xfrm rot="10800000">
            <a:off x="1908018" y="3131225"/>
            <a:ext cx="37338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0"/>
          <p:cNvCxnSpPr>
            <a:stCxn id="224" idx="2"/>
            <a:endCxn id="217" idx="2"/>
          </p:cNvCxnSpPr>
          <p:nvPr/>
        </p:nvCxnSpPr>
        <p:spPr>
          <a:xfrm rot="10800000">
            <a:off x="1908018" y="3131225"/>
            <a:ext cx="2209800" cy="381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0"/>
          <p:cNvCxnSpPr/>
          <p:nvPr/>
        </p:nvCxnSpPr>
        <p:spPr>
          <a:xfrm flipH="1">
            <a:off x="1908018" y="2446425"/>
            <a:ext cx="51054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0"/>
          <p:cNvCxnSpPr>
            <a:stCxn id="215" idx="2"/>
            <a:endCxn id="227" idx="2"/>
          </p:cNvCxnSpPr>
          <p:nvPr/>
        </p:nvCxnSpPr>
        <p:spPr>
          <a:xfrm>
            <a:off x="2517618" y="2902625"/>
            <a:ext cx="1066800" cy="1447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0"/>
          <p:cNvCxnSpPr>
            <a:stCxn id="229" idx="2"/>
            <a:endCxn id="217" idx="2"/>
          </p:cNvCxnSpPr>
          <p:nvPr/>
        </p:nvCxnSpPr>
        <p:spPr>
          <a:xfrm flipH="1">
            <a:off x="1908018" y="2750225"/>
            <a:ext cx="2743200" cy="381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0"/>
          <p:cNvCxnSpPr>
            <a:stCxn id="231" idx="2"/>
            <a:endCxn id="232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0"/>
          <p:cNvCxnSpPr>
            <a:stCxn id="213" idx="2"/>
            <a:endCxn id="231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0"/>
          <p:cNvCxnSpPr>
            <a:stCxn id="213" idx="2"/>
            <a:endCxn id="232" idx="2"/>
          </p:cNvCxnSpPr>
          <p:nvPr/>
        </p:nvCxnSpPr>
        <p:spPr>
          <a:xfrm>
            <a:off x="2289018" y="2064425"/>
            <a:ext cx="1066800" cy="914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0"/>
          <p:cNvCxnSpPr>
            <a:stCxn id="213" idx="2"/>
            <a:endCxn id="236" idx="2"/>
          </p:cNvCxnSpPr>
          <p:nvPr/>
        </p:nvCxnSpPr>
        <p:spPr>
          <a:xfrm>
            <a:off x="2289018" y="2064425"/>
            <a:ext cx="3962400" cy="1905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0"/>
          <p:cNvCxnSpPr>
            <a:stCxn id="213" idx="2"/>
            <a:endCxn id="208" idx="2"/>
          </p:cNvCxnSpPr>
          <p:nvPr/>
        </p:nvCxnSpPr>
        <p:spPr>
          <a:xfrm flipH="1" rot="10800000">
            <a:off x="2289018" y="1531025"/>
            <a:ext cx="20574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0"/>
          <p:cNvCxnSpPr>
            <a:stCxn id="215" idx="2"/>
            <a:endCxn id="231" idx="2"/>
          </p:cNvCxnSpPr>
          <p:nvPr/>
        </p:nvCxnSpPr>
        <p:spPr>
          <a:xfrm flipH="1" rot="10800000">
            <a:off x="2517618" y="1988225"/>
            <a:ext cx="609600" cy="914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0"/>
          <p:cNvCxnSpPr>
            <a:stCxn id="231" idx="2"/>
            <a:endCxn id="208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0"/>
          <p:cNvCxnSpPr>
            <a:stCxn id="231" idx="2"/>
            <a:endCxn id="236" idx="2"/>
          </p:cNvCxnSpPr>
          <p:nvPr/>
        </p:nvCxnSpPr>
        <p:spPr>
          <a:xfrm>
            <a:off x="3127218" y="1988225"/>
            <a:ext cx="3124200" cy="1981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0"/>
          <p:cNvCxnSpPr>
            <a:stCxn id="231" idx="2"/>
            <a:endCxn id="229" idx="2"/>
          </p:cNvCxnSpPr>
          <p:nvPr/>
        </p:nvCxnSpPr>
        <p:spPr>
          <a:xfrm>
            <a:off x="3127218" y="1988225"/>
            <a:ext cx="1524000" cy="762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0"/>
          <p:cNvCxnSpPr>
            <a:stCxn id="229" idx="2"/>
            <a:endCxn id="236" idx="2"/>
          </p:cNvCxnSpPr>
          <p:nvPr/>
        </p:nvCxnSpPr>
        <p:spPr>
          <a:xfrm>
            <a:off x="4651218" y="2750225"/>
            <a:ext cx="1600200" cy="1219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0"/>
          <p:cNvCxnSpPr>
            <a:stCxn id="244" idx="2"/>
            <a:endCxn id="227" idx="2"/>
          </p:cNvCxnSpPr>
          <p:nvPr/>
        </p:nvCxnSpPr>
        <p:spPr>
          <a:xfrm rot="10800000">
            <a:off x="3584418" y="4350425"/>
            <a:ext cx="4572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0"/>
          <p:cNvCxnSpPr>
            <a:stCxn id="244" idx="2"/>
            <a:endCxn id="222" idx="2"/>
          </p:cNvCxnSpPr>
          <p:nvPr/>
        </p:nvCxnSpPr>
        <p:spPr>
          <a:xfrm flipH="1" rot="10800000">
            <a:off x="4041618" y="4121825"/>
            <a:ext cx="1600200" cy="381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0"/>
          <p:cNvCxnSpPr>
            <a:stCxn id="222" idx="2"/>
            <a:endCxn id="236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0"/>
          <p:cNvCxnSpPr>
            <a:stCxn id="236" idx="2"/>
            <a:endCxn id="248" idx="2"/>
          </p:cNvCxnSpPr>
          <p:nvPr/>
        </p:nvCxnSpPr>
        <p:spPr>
          <a:xfrm flipH="1" rot="10800000">
            <a:off x="6251418" y="3740825"/>
            <a:ext cx="7620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0"/>
          <p:cNvCxnSpPr>
            <a:stCxn id="209" idx="2"/>
            <a:endCxn id="248" idx="2"/>
          </p:cNvCxnSpPr>
          <p:nvPr/>
        </p:nvCxnSpPr>
        <p:spPr>
          <a:xfrm>
            <a:off x="7013418" y="2445425"/>
            <a:ext cx="0" cy="1295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0"/>
          <p:cNvCxnSpPr>
            <a:stCxn id="209" idx="2"/>
            <a:endCxn id="236" idx="2"/>
          </p:cNvCxnSpPr>
          <p:nvPr/>
        </p:nvCxnSpPr>
        <p:spPr>
          <a:xfrm flipH="1">
            <a:off x="6251418" y="2445425"/>
            <a:ext cx="762000" cy="1524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0"/>
          <p:cNvCxnSpPr>
            <a:stCxn id="244" idx="2"/>
            <a:endCxn id="209" idx="2"/>
          </p:cNvCxnSpPr>
          <p:nvPr/>
        </p:nvCxnSpPr>
        <p:spPr>
          <a:xfrm flipH="1" rot="10800000">
            <a:off x="4041618" y="2445425"/>
            <a:ext cx="2971800" cy="2057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0"/>
          <p:cNvCxnSpPr>
            <a:stCxn id="224" idx="2"/>
            <a:endCxn id="219" idx="2"/>
          </p:cNvCxnSpPr>
          <p:nvPr/>
        </p:nvCxnSpPr>
        <p:spPr>
          <a:xfrm flipH="1" rot="10800000">
            <a:off x="4117818" y="3131225"/>
            <a:ext cx="2133600" cy="381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0"/>
          <p:cNvCxnSpPr>
            <a:stCxn id="236" idx="2"/>
            <a:endCxn id="224" idx="2"/>
          </p:cNvCxnSpPr>
          <p:nvPr/>
        </p:nvCxnSpPr>
        <p:spPr>
          <a:xfrm rot="10800000">
            <a:off x="4117818" y="3512225"/>
            <a:ext cx="21336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0"/>
          <p:cNvCxnSpPr>
            <a:stCxn id="224" idx="2"/>
            <a:endCxn id="229" idx="2"/>
          </p:cNvCxnSpPr>
          <p:nvPr/>
        </p:nvCxnSpPr>
        <p:spPr>
          <a:xfrm flipH="1" rot="10800000">
            <a:off x="4117818" y="2750225"/>
            <a:ext cx="533400" cy="762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0"/>
          <p:cNvCxnSpPr>
            <a:stCxn id="244" idx="2"/>
            <a:endCxn id="229" idx="2"/>
          </p:cNvCxnSpPr>
          <p:nvPr/>
        </p:nvCxnSpPr>
        <p:spPr>
          <a:xfrm flipH="1" rot="10800000">
            <a:off x="4041618" y="2750225"/>
            <a:ext cx="609600" cy="1752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0"/>
          <p:cNvCxnSpPr>
            <a:stCxn id="231" idx="2"/>
            <a:endCxn id="244" idx="2"/>
          </p:cNvCxnSpPr>
          <p:nvPr/>
        </p:nvCxnSpPr>
        <p:spPr>
          <a:xfrm>
            <a:off x="3127218" y="1988225"/>
            <a:ext cx="914400" cy="2514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0"/>
          <p:cNvCxnSpPr>
            <a:stCxn id="231" idx="2"/>
            <a:endCxn id="227" idx="2"/>
          </p:cNvCxnSpPr>
          <p:nvPr/>
        </p:nvCxnSpPr>
        <p:spPr>
          <a:xfrm>
            <a:off x="3127218" y="1988225"/>
            <a:ext cx="457200" cy="2362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20"/>
          <p:cNvCxnSpPr>
            <a:stCxn id="208" idx="2"/>
            <a:endCxn id="210" idx="2"/>
          </p:cNvCxnSpPr>
          <p:nvPr/>
        </p:nvCxnSpPr>
        <p:spPr>
          <a:xfrm>
            <a:off x="4346418" y="1531025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20"/>
          <p:cNvCxnSpPr>
            <a:stCxn id="210" idx="2"/>
            <a:endCxn id="209" idx="2"/>
          </p:cNvCxnSpPr>
          <p:nvPr/>
        </p:nvCxnSpPr>
        <p:spPr>
          <a:xfrm>
            <a:off x="6327618" y="1978199"/>
            <a:ext cx="685800" cy="4671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0"/>
          <p:cNvCxnSpPr>
            <a:stCxn id="210" idx="2"/>
            <a:endCxn id="236" idx="2"/>
          </p:cNvCxnSpPr>
          <p:nvPr/>
        </p:nvCxnSpPr>
        <p:spPr>
          <a:xfrm flipH="1">
            <a:off x="6251418" y="1978199"/>
            <a:ext cx="76200" cy="19911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0"/>
          <p:cNvCxnSpPr>
            <a:stCxn id="210" idx="2"/>
            <a:endCxn id="229" idx="2"/>
          </p:cNvCxnSpPr>
          <p:nvPr/>
        </p:nvCxnSpPr>
        <p:spPr>
          <a:xfrm flipH="1">
            <a:off x="4651218" y="1978199"/>
            <a:ext cx="1676400" cy="771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0"/>
          <p:cNvCxnSpPr>
            <a:stCxn id="210" idx="2"/>
            <a:endCxn id="232" idx="2"/>
          </p:cNvCxnSpPr>
          <p:nvPr/>
        </p:nvCxnSpPr>
        <p:spPr>
          <a:xfrm flipH="1">
            <a:off x="3355818" y="1978199"/>
            <a:ext cx="2971800" cy="1000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0"/>
          <p:cNvCxnSpPr>
            <a:stCxn id="210" idx="2"/>
            <a:endCxn id="264" idx="2"/>
          </p:cNvCxnSpPr>
          <p:nvPr/>
        </p:nvCxnSpPr>
        <p:spPr>
          <a:xfrm flipH="1">
            <a:off x="4498818" y="1978199"/>
            <a:ext cx="1828800" cy="238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0"/>
          <p:cNvCxnSpPr>
            <a:stCxn id="210" idx="2"/>
          </p:cNvCxnSpPr>
          <p:nvPr/>
        </p:nvCxnSpPr>
        <p:spPr>
          <a:xfrm flipH="1">
            <a:off x="4343718" y="1978199"/>
            <a:ext cx="1983900" cy="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0"/>
          <p:cNvCxnSpPr>
            <a:stCxn id="231" idx="2"/>
            <a:endCxn id="267" idx="2"/>
          </p:cNvCxnSpPr>
          <p:nvPr/>
        </p:nvCxnSpPr>
        <p:spPr>
          <a:xfrm>
            <a:off x="3127218" y="1988225"/>
            <a:ext cx="1219200" cy="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0"/>
          <p:cNvCxnSpPr>
            <a:stCxn id="232" idx="2"/>
            <a:endCxn id="264" idx="2"/>
          </p:cNvCxnSpPr>
          <p:nvPr/>
        </p:nvCxnSpPr>
        <p:spPr>
          <a:xfrm flipH="1" rot="10800000">
            <a:off x="3355818" y="2216825"/>
            <a:ext cx="1143000" cy="7620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0"/>
          <p:cNvCxnSpPr>
            <a:stCxn id="267" idx="2"/>
            <a:endCxn id="208" idx="2"/>
          </p:cNvCxnSpPr>
          <p:nvPr/>
        </p:nvCxnSpPr>
        <p:spPr>
          <a:xfrm rot="10800000">
            <a:off x="4346418" y="1531025"/>
            <a:ext cx="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20"/>
          <p:cNvCxnSpPr>
            <a:stCxn id="224" idx="2"/>
          </p:cNvCxnSpPr>
          <p:nvPr/>
        </p:nvCxnSpPr>
        <p:spPr>
          <a:xfrm flipH="1" rot="10800000">
            <a:off x="4117818" y="1974725"/>
            <a:ext cx="230100" cy="1537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20"/>
          <p:cNvCxnSpPr>
            <a:stCxn id="244" idx="2"/>
            <a:endCxn id="208" idx="2"/>
          </p:cNvCxnSpPr>
          <p:nvPr/>
        </p:nvCxnSpPr>
        <p:spPr>
          <a:xfrm flipH="1" rot="10800000">
            <a:off x="4041618" y="1531025"/>
            <a:ext cx="304800" cy="2971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20"/>
          <p:cNvCxnSpPr>
            <a:stCxn id="208" idx="2"/>
            <a:endCxn id="236" idx="2"/>
          </p:cNvCxnSpPr>
          <p:nvPr/>
        </p:nvCxnSpPr>
        <p:spPr>
          <a:xfrm>
            <a:off x="4346418" y="1531025"/>
            <a:ext cx="1905000" cy="2438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20"/>
          <p:cNvCxnSpPr>
            <a:stCxn id="229" idx="2"/>
            <a:endCxn id="236" idx="2"/>
          </p:cNvCxnSpPr>
          <p:nvPr/>
        </p:nvCxnSpPr>
        <p:spPr>
          <a:xfrm>
            <a:off x="4651218" y="2750225"/>
            <a:ext cx="1600200" cy="1219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1" name="Google Shape;2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0"/>
          <p:cNvSpPr txBox="1"/>
          <p:nvPr/>
        </p:nvSpPr>
        <p:spPr>
          <a:xfrm rot="1615">
            <a:off x="1650324" y="1969775"/>
            <a:ext cx="63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900">
                <a:solidFill>
                  <a:srgbClr val="FF0000"/>
                </a:solidFill>
              </a:rPr>
              <a:t>0.9 km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275" name="Google Shape;275;p20"/>
          <p:cNvSpPr txBox="1"/>
          <p:nvPr/>
        </p:nvSpPr>
        <p:spPr>
          <a:xfrm rot="2007">
            <a:off x="2343781" y="2237967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0.9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76" name="Google Shape;276;p20"/>
          <p:cNvSpPr txBox="1"/>
          <p:nvPr/>
        </p:nvSpPr>
        <p:spPr>
          <a:xfrm rot="1353">
            <a:off x="1361047" y="2625600"/>
            <a:ext cx="76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0.8 km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77" name="Google Shape;277;p20"/>
          <p:cNvSpPr txBox="1"/>
          <p:nvPr/>
        </p:nvSpPr>
        <p:spPr>
          <a:xfrm rot="2007">
            <a:off x="2672864" y="178138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1.2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78" name="Google Shape;278;p20"/>
          <p:cNvSpPr txBox="1"/>
          <p:nvPr/>
        </p:nvSpPr>
        <p:spPr>
          <a:xfrm rot="1504">
            <a:off x="3211051" y="1423850"/>
            <a:ext cx="6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2.2 km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79" name="Google Shape;279;p20"/>
          <p:cNvSpPr txBox="1"/>
          <p:nvPr/>
        </p:nvSpPr>
        <p:spPr>
          <a:xfrm rot="1353">
            <a:off x="5146525" y="1496975"/>
            <a:ext cx="76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10.5 km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0" name="Google Shape;280;p20"/>
          <p:cNvSpPr txBox="1"/>
          <p:nvPr/>
        </p:nvSpPr>
        <p:spPr>
          <a:xfrm rot="2007">
            <a:off x="5279114" y="2603844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15.3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1" name="Google Shape;281;p20"/>
          <p:cNvSpPr txBox="1"/>
          <p:nvPr/>
        </p:nvSpPr>
        <p:spPr>
          <a:xfrm rot="2605">
            <a:off x="6527876" y="1934475"/>
            <a:ext cx="79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1</a:t>
            </a:r>
            <a:r>
              <a:rPr b="1" lang="de" sz="1000">
                <a:solidFill>
                  <a:srgbClr val="FF0000"/>
                </a:solidFill>
              </a:rPr>
              <a:t>.5 km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2" name="Google Shape;282;p20"/>
          <p:cNvSpPr txBox="1"/>
          <p:nvPr/>
        </p:nvSpPr>
        <p:spPr>
          <a:xfrm rot="1692">
            <a:off x="6985076" y="3001125"/>
            <a:ext cx="60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4.2 km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3" name="Google Shape;283;p20"/>
          <p:cNvSpPr txBox="1"/>
          <p:nvPr/>
        </p:nvSpPr>
        <p:spPr>
          <a:xfrm rot="2007">
            <a:off x="6251422" y="2532842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2</a:t>
            </a:r>
            <a:r>
              <a:rPr b="1" lang="de" sz="1000">
                <a:solidFill>
                  <a:srgbClr val="FF0000"/>
                </a:solidFill>
              </a:rPr>
              <a:t>3.3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4" name="Google Shape;284;p20"/>
          <p:cNvSpPr txBox="1"/>
          <p:nvPr/>
        </p:nvSpPr>
        <p:spPr>
          <a:xfrm rot="1504">
            <a:off x="5613476" y="4067925"/>
            <a:ext cx="6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10.5 km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5" name="Google Shape;285;p20"/>
          <p:cNvSpPr txBox="1"/>
          <p:nvPr/>
        </p:nvSpPr>
        <p:spPr>
          <a:xfrm rot="1230">
            <a:off x="2404549" y="3534525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12.4 km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6" name="Google Shape;286;p20"/>
          <p:cNvSpPr txBox="1"/>
          <p:nvPr/>
        </p:nvSpPr>
        <p:spPr>
          <a:xfrm rot="2007">
            <a:off x="2717872" y="300113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8.6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7" name="Google Shape;287;p20"/>
          <p:cNvSpPr txBox="1"/>
          <p:nvPr/>
        </p:nvSpPr>
        <p:spPr>
          <a:xfrm rot="2007">
            <a:off x="2565472" y="269633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2.3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8" name="Google Shape;288;p20"/>
          <p:cNvSpPr txBox="1"/>
          <p:nvPr/>
        </p:nvSpPr>
        <p:spPr>
          <a:xfrm rot="2007">
            <a:off x="3403672" y="361073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17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89" name="Google Shape;289;p20"/>
          <p:cNvSpPr txBox="1"/>
          <p:nvPr/>
        </p:nvSpPr>
        <p:spPr>
          <a:xfrm rot="2007">
            <a:off x="3479872" y="292493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19.5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0" name="Google Shape;290;p20"/>
          <p:cNvSpPr txBox="1"/>
          <p:nvPr/>
        </p:nvSpPr>
        <p:spPr>
          <a:xfrm rot="2007">
            <a:off x="3632272" y="315353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22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1" name="Google Shape;291;p20"/>
          <p:cNvSpPr txBox="1"/>
          <p:nvPr/>
        </p:nvSpPr>
        <p:spPr>
          <a:xfrm rot="2007">
            <a:off x="4394272" y="359058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24.4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2" name="Google Shape;292;p20"/>
          <p:cNvSpPr txBox="1"/>
          <p:nvPr/>
        </p:nvSpPr>
        <p:spPr>
          <a:xfrm rot="2007">
            <a:off x="4518333" y="2944769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25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3" name="Google Shape;293;p20"/>
          <p:cNvSpPr txBox="1"/>
          <p:nvPr/>
        </p:nvSpPr>
        <p:spPr>
          <a:xfrm rot="2007">
            <a:off x="2739837" y="2024714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3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4" name="Google Shape;294;p20"/>
          <p:cNvSpPr txBox="1"/>
          <p:nvPr/>
        </p:nvSpPr>
        <p:spPr>
          <a:xfrm rot="2007">
            <a:off x="6375472" y="292493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6</a:t>
            </a:r>
            <a:r>
              <a:rPr b="1" lang="de" sz="1000">
                <a:solidFill>
                  <a:srgbClr val="FF0000"/>
                </a:solidFill>
              </a:rPr>
              <a:t>.2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5" name="Google Shape;295;p20"/>
          <p:cNvSpPr txBox="1"/>
          <p:nvPr/>
        </p:nvSpPr>
        <p:spPr>
          <a:xfrm rot="2951">
            <a:off x="3907521" y="2908650"/>
            <a:ext cx="34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18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6" name="Google Shape;296;p20"/>
          <p:cNvSpPr txBox="1"/>
          <p:nvPr/>
        </p:nvSpPr>
        <p:spPr>
          <a:xfrm rot="2007">
            <a:off x="3820647" y="1728648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2.7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7" name="Google Shape;297;p20"/>
          <p:cNvSpPr txBox="1"/>
          <p:nvPr/>
        </p:nvSpPr>
        <p:spPr>
          <a:xfrm rot="2007">
            <a:off x="3592047" y="2033448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4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8" name="Google Shape;298;p20"/>
          <p:cNvSpPr txBox="1"/>
          <p:nvPr/>
        </p:nvSpPr>
        <p:spPr>
          <a:xfrm rot="2007">
            <a:off x="4898114" y="189820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8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299" name="Google Shape;299;p20"/>
          <p:cNvSpPr txBox="1"/>
          <p:nvPr/>
        </p:nvSpPr>
        <p:spPr>
          <a:xfrm rot="2007">
            <a:off x="5718022" y="2228042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40.1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300" name="Google Shape;300;p20"/>
          <p:cNvSpPr txBox="1"/>
          <p:nvPr/>
        </p:nvSpPr>
        <p:spPr>
          <a:xfrm rot="2007">
            <a:off x="4470472" y="3819180"/>
            <a:ext cx="51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000">
                <a:solidFill>
                  <a:srgbClr val="FF0000"/>
                </a:solidFill>
              </a:rPr>
              <a:t>27</a:t>
            </a:r>
            <a:endParaRPr b="1" sz="1000">
              <a:solidFill>
                <a:srgbClr val="FF0000"/>
              </a:solidFill>
            </a:endParaRPr>
          </a:p>
        </p:txBody>
      </p:sp>
      <p:pic>
        <p:nvPicPr>
          <p:cNvPr id="301" name="Google Shape;30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0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5F5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1"/>
          <p:cNvPicPr preferRelativeResize="0"/>
          <p:nvPr/>
        </p:nvPicPr>
        <p:blipFill rotWithShape="1">
          <a:blip r:embed="rId3">
            <a:alphaModFix/>
          </a:blip>
          <a:srcRect b="4880" l="0" r="18300" t="5248"/>
          <a:stretch/>
        </p:blipFill>
        <p:spPr>
          <a:xfrm>
            <a:off x="1454525" y="1014450"/>
            <a:ext cx="6141500" cy="3799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00" y="3590425"/>
            <a:ext cx="302800" cy="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818" y="2295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618" y="1761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2282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8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418" y="3209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18" y="1685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818" y="2447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418" y="3819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3438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018" y="2142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6218" y="1675377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21"/>
          <p:cNvCxnSpPr>
            <a:endCxn id="309" idx="2"/>
          </p:cNvCxnSpPr>
          <p:nvPr/>
        </p:nvCxnSpPr>
        <p:spPr>
          <a:xfrm rot="10800000">
            <a:off x="1603218" y="2597825"/>
            <a:ext cx="301800" cy="537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1"/>
          <p:cNvCxnSpPr>
            <a:stCxn id="309" idx="2"/>
            <a:endCxn id="310" idx="2"/>
          </p:cNvCxnSpPr>
          <p:nvPr/>
        </p:nvCxnSpPr>
        <p:spPr>
          <a:xfrm flipH="1" rot="10800000">
            <a:off x="1603218" y="2064425"/>
            <a:ext cx="6858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1"/>
          <p:cNvCxnSpPr>
            <a:stCxn id="310" idx="2"/>
            <a:endCxn id="312" idx="2"/>
          </p:cNvCxnSpPr>
          <p:nvPr/>
        </p:nvCxnSpPr>
        <p:spPr>
          <a:xfrm flipH="1" rot="10800000">
            <a:off x="2289018" y="1988225"/>
            <a:ext cx="838200" cy="76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1"/>
          <p:cNvCxnSpPr>
            <a:stCxn id="312" idx="2"/>
            <a:endCxn id="311" idx="2"/>
          </p:cNvCxnSpPr>
          <p:nvPr/>
        </p:nvCxnSpPr>
        <p:spPr>
          <a:xfrm flipH="1" rot="10800000">
            <a:off x="3127218" y="1531025"/>
            <a:ext cx="1219200" cy="457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1"/>
          <p:cNvCxnSpPr>
            <a:stCxn id="320" idx="2"/>
            <a:endCxn id="311" idx="2"/>
          </p:cNvCxnSpPr>
          <p:nvPr/>
        </p:nvCxnSpPr>
        <p:spPr>
          <a:xfrm rot="10800000">
            <a:off x="4346418" y="1530899"/>
            <a:ext cx="1981200" cy="4473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1"/>
          <p:cNvCxnSpPr>
            <a:endCxn id="327" idx="2"/>
          </p:cNvCxnSpPr>
          <p:nvPr/>
        </p:nvCxnSpPr>
        <p:spPr>
          <a:xfrm>
            <a:off x="4342818" y="1981925"/>
            <a:ext cx="156000" cy="2349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1"/>
          <p:cNvCxnSpPr>
            <a:stCxn id="312" idx="2"/>
          </p:cNvCxnSpPr>
          <p:nvPr/>
        </p:nvCxnSpPr>
        <p:spPr>
          <a:xfrm>
            <a:off x="3127218" y="1988225"/>
            <a:ext cx="1221600" cy="45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1"/>
          <p:cNvCxnSpPr>
            <a:stCxn id="312" idx="2"/>
            <a:endCxn id="330" idx="2"/>
          </p:cNvCxnSpPr>
          <p:nvPr/>
        </p:nvCxnSpPr>
        <p:spPr>
          <a:xfrm>
            <a:off x="3127218" y="1988225"/>
            <a:ext cx="2286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1"/>
          <p:cNvCxnSpPr>
            <a:stCxn id="330" idx="2"/>
            <a:endCxn id="315" idx="2"/>
          </p:cNvCxnSpPr>
          <p:nvPr/>
        </p:nvCxnSpPr>
        <p:spPr>
          <a:xfrm flipH="1" rot="10800000">
            <a:off x="3355818" y="2750225"/>
            <a:ext cx="1295400" cy="228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1"/>
          <p:cNvCxnSpPr>
            <a:stCxn id="333" idx="2"/>
            <a:endCxn id="313" idx="2"/>
          </p:cNvCxnSpPr>
          <p:nvPr/>
        </p:nvCxnSpPr>
        <p:spPr>
          <a:xfrm flipH="1" rot="10800000">
            <a:off x="3584418" y="3512225"/>
            <a:ext cx="53340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1"/>
          <p:cNvCxnSpPr>
            <a:stCxn id="313" idx="2"/>
            <a:endCxn id="330" idx="2"/>
          </p:cNvCxnSpPr>
          <p:nvPr/>
        </p:nvCxnSpPr>
        <p:spPr>
          <a:xfrm rot="10800000">
            <a:off x="3355818" y="2978825"/>
            <a:ext cx="762000" cy="533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21"/>
          <p:cNvCxnSpPr>
            <a:stCxn id="316" idx="2"/>
            <a:endCxn id="313" idx="2"/>
          </p:cNvCxnSpPr>
          <p:nvPr/>
        </p:nvCxnSpPr>
        <p:spPr>
          <a:xfrm rot="10800000">
            <a:off x="4117818" y="3512225"/>
            <a:ext cx="1524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21"/>
          <p:cNvCxnSpPr>
            <a:stCxn id="316" idx="2"/>
            <a:endCxn id="337" idx="2"/>
          </p:cNvCxnSpPr>
          <p:nvPr/>
        </p:nvCxnSpPr>
        <p:spPr>
          <a:xfrm flipH="1" rot="10800000">
            <a:off x="5641818" y="3969425"/>
            <a:ext cx="609600" cy="1524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1"/>
          <p:cNvCxnSpPr>
            <a:stCxn id="337" idx="2"/>
            <a:endCxn id="317" idx="2"/>
          </p:cNvCxnSpPr>
          <p:nvPr/>
        </p:nvCxnSpPr>
        <p:spPr>
          <a:xfrm rot="10800000">
            <a:off x="6251418" y="313122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1"/>
          <p:cNvCxnSpPr>
            <a:stCxn id="318" idx="2"/>
            <a:endCxn id="317" idx="2"/>
          </p:cNvCxnSpPr>
          <p:nvPr/>
        </p:nvCxnSpPr>
        <p:spPr>
          <a:xfrm rot="10800000">
            <a:off x="6251418" y="3131225"/>
            <a:ext cx="762000" cy="609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21"/>
          <p:cNvCxnSpPr>
            <a:stCxn id="319" idx="2"/>
            <a:endCxn id="317" idx="2"/>
          </p:cNvCxnSpPr>
          <p:nvPr/>
        </p:nvCxnSpPr>
        <p:spPr>
          <a:xfrm flipH="1">
            <a:off x="6251418" y="2445425"/>
            <a:ext cx="762000" cy="685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41" name="Google Shape;3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618" y="28284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18" y="25998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418" y="2676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418" y="19140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018" y="4047603"/>
            <a:ext cx="302800" cy="30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018" y="36666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21"/>
          <p:cNvCxnSpPr>
            <a:stCxn id="344" idx="2"/>
            <a:endCxn id="313" idx="2"/>
          </p:cNvCxnSpPr>
          <p:nvPr/>
        </p:nvCxnSpPr>
        <p:spPr>
          <a:xfrm flipH="1" rot="10800000">
            <a:off x="4041618" y="3512225"/>
            <a:ext cx="76200" cy="9906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44" name="Google Shape;3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218" y="4200003"/>
            <a:ext cx="302800" cy="3028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21"/>
          <p:cNvCxnSpPr>
            <a:endCxn id="330" idx="2"/>
          </p:cNvCxnSpPr>
          <p:nvPr/>
        </p:nvCxnSpPr>
        <p:spPr>
          <a:xfrm flipH="1" rot="10800000">
            <a:off x="3027618" y="2978825"/>
            <a:ext cx="328200" cy="41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21"/>
          <p:cNvCxnSpPr/>
          <p:nvPr/>
        </p:nvCxnSpPr>
        <p:spPr>
          <a:xfrm rot="10800000">
            <a:off x="1603218" y="2597825"/>
            <a:ext cx="914400" cy="304800"/>
          </a:xfrm>
          <a:prstGeom prst="straightConnector1">
            <a:avLst/>
          </a:prstGeom>
          <a:noFill/>
          <a:ln cap="flat" cmpd="sng" w="19050">
            <a:solidFill>
              <a:srgbClr val="3D030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47" name="Google Shape;3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250" y="194648"/>
            <a:ext cx="46170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1"/>
          <p:cNvSpPr txBox="1"/>
          <p:nvPr>
            <p:ph type="ctrTitle"/>
          </p:nvPr>
        </p:nvSpPr>
        <p:spPr>
          <a:xfrm>
            <a:off x="738950" y="118450"/>
            <a:ext cx="8096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800"/>
              <a:t>Graph Theory Approach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